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Golos Text"/>
      <p:regular r:id="rId46"/>
      <p:bold r:id="rId47"/>
    </p:embeddedFont>
    <p:embeddedFont>
      <p:font typeface="Georama"/>
      <p:regular r:id="rId48"/>
      <p:bold r:id="rId49"/>
      <p:italic r:id="rId50"/>
      <p:boldItalic r:id="rId51"/>
    </p:embeddedFont>
    <p:embeddedFont>
      <p:font typeface="Roboto"/>
      <p:regular r:id="rId52"/>
      <p:bold r:id="rId53"/>
      <p:italic r:id="rId54"/>
      <p:boldItalic r:id="rId55"/>
    </p:embeddedFont>
    <p:embeddedFont>
      <p:font typeface="Golos Text Medium"/>
      <p:regular r:id="rId56"/>
      <p:bold r:id="rId57"/>
    </p:embeddedFont>
    <p:embeddedFont>
      <p:font typeface="Bebas Neue"/>
      <p:regular r:id="rId58"/>
    </p:embeddedFont>
    <p:embeddedFont>
      <p:font typeface="PT Sans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63" roundtripDataSignature="AMtx7miBqMZu/Lt8a7G0u26JUwKV4jM3Z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34AC97D-A6E2-472A-B216-85B675043667}">
  <a:tblStyle styleId="{A34AC97D-A6E2-472A-B216-85B67504366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GolosText-regular.fntdata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Georama-regular.fntdata"/><Relationship Id="rId47" Type="http://schemas.openxmlformats.org/officeDocument/2006/relationships/font" Target="fonts/GolosText-bold.fntdata"/><Relationship Id="rId49" Type="http://schemas.openxmlformats.org/officeDocument/2006/relationships/font" Target="fonts/Georam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PTSans-boldItalic.fntdata"/><Relationship Id="rId61" Type="http://schemas.openxmlformats.org/officeDocument/2006/relationships/font" Target="fonts/PTSans-italic.fntdata"/><Relationship Id="rId20" Type="http://schemas.openxmlformats.org/officeDocument/2006/relationships/slide" Target="slides/slide15.xml"/><Relationship Id="rId63" Type="http://customschemas.google.com/relationships/presentationmetadata" Target="meta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PTSans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Georama-boldItalic.fntdata"/><Relationship Id="rId50" Type="http://schemas.openxmlformats.org/officeDocument/2006/relationships/font" Target="fonts/Georama-italic.fntdata"/><Relationship Id="rId53" Type="http://schemas.openxmlformats.org/officeDocument/2006/relationships/font" Target="fonts/Roboto-bold.fntdata"/><Relationship Id="rId52" Type="http://schemas.openxmlformats.org/officeDocument/2006/relationships/font" Target="fonts/Roboto-regular.fntdata"/><Relationship Id="rId11" Type="http://schemas.openxmlformats.org/officeDocument/2006/relationships/slide" Target="slides/slide6.xml"/><Relationship Id="rId55" Type="http://schemas.openxmlformats.org/officeDocument/2006/relationships/font" Target="fonts/Roboto-boldItalic.fntdata"/><Relationship Id="rId10" Type="http://schemas.openxmlformats.org/officeDocument/2006/relationships/slide" Target="slides/slide5.xml"/><Relationship Id="rId54" Type="http://schemas.openxmlformats.org/officeDocument/2006/relationships/font" Target="fonts/Roboto-italic.fntdata"/><Relationship Id="rId13" Type="http://schemas.openxmlformats.org/officeDocument/2006/relationships/slide" Target="slides/slide8.xml"/><Relationship Id="rId57" Type="http://schemas.openxmlformats.org/officeDocument/2006/relationships/font" Target="fonts/GolosTextMedium-bold.fntdata"/><Relationship Id="rId12" Type="http://schemas.openxmlformats.org/officeDocument/2006/relationships/slide" Target="slides/slide7.xml"/><Relationship Id="rId56" Type="http://schemas.openxmlformats.org/officeDocument/2006/relationships/font" Target="fonts/GolosTextMedium-regular.fntdata"/><Relationship Id="rId15" Type="http://schemas.openxmlformats.org/officeDocument/2006/relationships/slide" Target="slides/slide10.xml"/><Relationship Id="rId59" Type="http://schemas.openxmlformats.org/officeDocument/2006/relationships/font" Target="fonts/PTSans-regular.fntdata"/><Relationship Id="rId14" Type="http://schemas.openxmlformats.org/officeDocument/2006/relationships/slide" Target="slides/slide9.xml"/><Relationship Id="rId58" Type="http://schemas.openxmlformats.org/officeDocument/2006/relationships/font" Target="fonts/BebasNeue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0" name="Google Shape;162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2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g2846f776ca8_2_3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4" name="Google Shape;2204;g2846f776ca8_2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1" name="Shape 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" name="Google Shape;2262;g2846f776ca8_2_4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3" name="Google Shape;2263;g2846f776ca8_2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0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g2846f776ca8_2_4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2" name="Google Shape;2322;g2846f776ca8_2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9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2846f776ca8_0_7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1" name="Google Shape;2381;g2846f776ca8_0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9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0" name="Google Shape;2450;g2846f776ca8_2_5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1" name="Google Shape;2451;g2846f776ca8_2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0" name="Shape 2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" name="Google Shape;2481;g2846f776ca8_0_6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2" name="Google Shape;2482;g2846f776ca8_0_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0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" name="Google Shape;2551;g2846f776ca8_2_6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2" name="Google Shape;2552;g2846f776ca8_2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9" name="Shape 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" name="Google Shape;2610;g2846f776ca8_2_6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1" name="Google Shape;2611;g2846f776ca8_2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9" name="Shape 2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0" name="Google Shape;267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1" name="Google Shape;267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8" name="Shape 2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9" name="Google Shape;278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0" name="Google Shape;279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5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7" name="Google Shape;174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2846f776ca8_2_28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2846f776ca8_2_28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6" name="Google Shape;28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0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g2846f776ca8_0_2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2" name="Google Shape;2882;g2846f776ca8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9" name="Shape 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0" name="Google Shape;2930;g2846f776ca8_0_4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1" name="Google Shape;2931;g2846f776ca8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3" name="Shape 2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4" name="Google Shape;2954;g2846f776ca8_2_28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5" name="Google Shape;2955;g2846f776ca8_2_2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9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Google Shape;2960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1" name="Google Shape;296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g2846f776ca8_0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9" name="Google Shape;2989;g2846f776ca8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5" name="Google Shape;299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g2846f776ca8_0_4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1" name="Google Shape;3001;g2846f776ca8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g2846f776ca8_0_4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7" name="Google Shape;3007;g2846f776ca8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5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7" name="Google Shape;178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3" name="Google Shape;301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0" name="Shape 3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1" name="Google Shape;3131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2" name="Google Shape;313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6" name="Shape 3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7" name="Google Shape;3137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8" name="Google Shape;313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2" name="Shape 3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" name="Google Shape;3143;g2846f776ca8_1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4" name="Google Shape;3144;g2846f776ca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8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Google Shape;3149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0" name="Google Shape;315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7" name="Shape 3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8" name="Google Shape;3268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9" name="Google Shape;326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g2846f776ca8_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4" name="Google Shape;3274;g2846f776ca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7" name="Shape 3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" name="Google Shape;3278;g2846f776ca8_1_1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9" name="Google Shape;3279;g2846f776ca8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4" name="Google Shape;328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1" name="Shape 3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2" name="Google Shape;3402;g2846f776ca8_0_7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3" name="Google Shape;3403;g2846f776ca8_0_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6" name="Google Shape;190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6" name="Shape 3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7" name="Google Shape;3407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8" name="Google Shape;3408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2846f776ca8_2_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6" name="Google Shape;1976;g2846f776ca8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0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g2846f776ca8_2_1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2" name="Google Shape;2012;g2846f776ca8_2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g2846f776ca8_2_1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8" name="Google Shape;2048;g2846f776ca8_2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3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g2846f776ca8_2_2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5" name="Google Shape;2085;g2846f776ca8_2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3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2846f776ca8_2_3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5" name="Google Shape;2145;g2846f776ca8_2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47"/>
          <p:cNvGrpSpPr/>
          <p:nvPr/>
        </p:nvGrpSpPr>
        <p:grpSpPr>
          <a:xfrm>
            <a:off x="-7" y="4277172"/>
            <a:ext cx="7497429" cy="1289413"/>
            <a:chOff x="-7" y="4277172"/>
            <a:chExt cx="7497429" cy="1289413"/>
          </a:xfrm>
        </p:grpSpPr>
        <p:sp>
          <p:nvSpPr>
            <p:cNvPr id="10" name="Google Shape;10;p47"/>
            <p:cNvSpPr/>
            <p:nvPr/>
          </p:nvSpPr>
          <p:spPr>
            <a:xfrm>
              <a:off x="-7" y="4277172"/>
              <a:ext cx="7497429" cy="1289413"/>
            </a:xfrm>
            <a:custGeom>
              <a:rect b="b" l="l" r="r" t="t"/>
              <a:pathLst>
                <a:path extrusionOk="0" h="78815" w="299448">
                  <a:moveTo>
                    <a:pt x="37488" y="1"/>
                  </a:moveTo>
                  <a:cubicBezTo>
                    <a:pt x="33421" y="1"/>
                    <a:pt x="32194" y="8243"/>
                    <a:pt x="34144" y="15173"/>
                  </a:cubicBezTo>
                  <a:cubicBezTo>
                    <a:pt x="25268" y="17123"/>
                    <a:pt x="16349" y="19337"/>
                    <a:pt x="7429" y="21857"/>
                  </a:cubicBezTo>
                  <a:cubicBezTo>
                    <a:pt x="2586" y="23128"/>
                    <a:pt x="0" y="23917"/>
                    <a:pt x="0" y="23917"/>
                  </a:cubicBezTo>
                  <a:lnTo>
                    <a:pt x="0" y="78814"/>
                  </a:lnTo>
                  <a:lnTo>
                    <a:pt x="299447" y="78814"/>
                  </a:lnTo>
                  <a:lnTo>
                    <a:pt x="299447" y="23917"/>
                  </a:lnTo>
                  <a:cubicBezTo>
                    <a:pt x="299447" y="23917"/>
                    <a:pt x="296839" y="23128"/>
                    <a:pt x="292018" y="21857"/>
                  </a:cubicBezTo>
                  <a:cubicBezTo>
                    <a:pt x="280381" y="18548"/>
                    <a:pt x="268766" y="15787"/>
                    <a:pt x="257239" y="13485"/>
                  </a:cubicBezTo>
                  <a:cubicBezTo>
                    <a:pt x="257042" y="11119"/>
                    <a:pt x="256296" y="8467"/>
                    <a:pt x="254149" y="7262"/>
                  </a:cubicBezTo>
                  <a:cubicBezTo>
                    <a:pt x="253536" y="6918"/>
                    <a:pt x="252898" y="6760"/>
                    <a:pt x="252258" y="6760"/>
                  </a:cubicBezTo>
                  <a:cubicBezTo>
                    <a:pt x="250034" y="6760"/>
                    <a:pt x="247779" y="8674"/>
                    <a:pt x="246435" y="11447"/>
                  </a:cubicBezTo>
                  <a:cubicBezTo>
                    <a:pt x="214412" y="5820"/>
                    <a:pt x="183255" y="3714"/>
                    <a:pt x="154493" y="3714"/>
                  </a:cubicBezTo>
                  <a:cubicBezTo>
                    <a:pt x="152903" y="3714"/>
                    <a:pt x="151321" y="3721"/>
                    <a:pt x="149746" y="3733"/>
                  </a:cubicBezTo>
                  <a:cubicBezTo>
                    <a:pt x="148067" y="3712"/>
                    <a:pt x="146376" y="3702"/>
                    <a:pt x="144677" y="3702"/>
                  </a:cubicBezTo>
                  <a:cubicBezTo>
                    <a:pt x="141075" y="3702"/>
                    <a:pt x="137433" y="3747"/>
                    <a:pt x="133770" y="3821"/>
                  </a:cubicBezTo>
                  <a:cubicBezTo>
                    <a:pt x="133441" y="2659"/>
                    <a:pt x="132586" y="1191"/>
                    <a:pt x="130395" y="1191"/>
                  </a:cubicBezTo>
                  <a:cubicBezTo>
                    <a:pt x="128094" y="1191"/>
                    <a:pt x="127107" y="2506"/>
                    <a:pt x="127436" y="3974"/>
                  </a:cubicBezTo>
                  <a:cubicBezTo>
                    <a:pt x="103658" y="4698"/>
                    <a:pt x="78566" y="6955"/>
                    <a:pt x="52903" y="11491"/>
                  </a:cubicBezTo>
                  <a:cubicBezTo>
                    <a:pt x="52377" y="9694"/>
                    <a:pt x="51413" y="7678"/>
                    <a:pt x="49660" y="6495"/>
                  </a:cubicBezTo>
                  <a:cubicBezTo>
                    <a:pt x="48973" y="6035"/>
                    <a:pt x="48374" y="5850"/>
                    <a:pt x="47854" y="5850"/>
                  </a:cubicBezTo>
                  <a:cubicBezTo>
                    <a:pt x="45669" y="5850"/>
                    <a:pt x="44882" y="9124"/>
                    <a:pt x="44882" y="9124"/>
                  </a:cubicBezTo>
                  <a:cubicBezTo>
                    <a:pt x="44882" y="9124"/>
                    <a:pt x="43195" y="753"/>
                    <a:pt x="37913" y="30"/>
                  </a:cubicBezTo>
                  <a:cubicBezTo>
                    <a:pt x="37768" y="10"/>
                    <a:pt x="37626" y="1"/>
                    <a:pt x="37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" name="Google Shape;11;p47"/>
            <p:cNvGrpSpPr/>
            <p:nvPr/>
          </p:nvGrpSpPr>
          <p:grpSpPr>
            <a:xfrm>
              <a:off x="2793314" y="4501287"/>
              <a:ext cx="317075" cy="150527"/>
              <a:chOff x="2964652" y="4501287"/>
              <a:chExt cx="317075" cy="150527"/>
            </a:xfrm>
          </p:grpSpPr>
          <p:sp>
            <p:nvSpPr>
              <p:cNvPr id="12" name="Google Shape;12;p47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47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47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5;p47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47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47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47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" name="Google Shape;19;p47"/>
            <p:cNvGrpSpPr/>
            <p:nvPr/>
          </p:nvGrpSpPr>
          <p:grpSpPr>
            <a:xfrm>
              <a:off x="1318077" y="4780312"/>
              <a:ext cx="317073" cy="150527"/>
              <a:chOff x="1295018" y="4348890"/>
              <a:chExt cx="316598" cy="150527"/>
            </a:xfrm>
          </p:grpSpPr>
          <p:sp>
            <p:nvSpPr>
              <p:cNvPr id="20" name="Google Shape;20;p47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47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47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23;p47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47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47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47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" name="Google Shape;27;p47"/>
            <p:cNvGrpSpPr/>
            <p:nvPr/>
          </p:nvGrpSpPr>
          <p:grpSpPr>
            <a:xfrm>
              <a:off x="4554127" y="4846612"/>
              <a:ext cx="317073" cy="150527"/>
              <a:chOff x="1295018" y="4348890"/>
              <a:chExt cx="316598" cy="150527"/>
            </a:xfrm>
          </p:grpSpPr>
          <p:sp>
            <p:nvSpPr>
              <p:cNvPr id="28" name="Google Shape;28;p47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47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47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47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47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47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47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5" name="Google Shape;35;p47"/>
          <p:cNvSpPr/>
          <p:nvPr/>
        </p:nvSpPr>
        <p:spPr>
          <a:xfrm>
            <a:off x="5561575" y="1186725"/>
            <a:ext cx="5162994" cy="3909700"/>
          </a:xfrm>
          <a:custGeom>
            <a:rect b="b" l="l" r="r" t="t"/>
            <a:pathLst>
              <a:path extrusionOk="0" h="135836" w="178805">
                <a:moveTo>
                  <a:pt x="37325" y="1"/>
                </a:moveTo>
                <a:cubicBezTo>
                  <a:pt x="36506" y="1"/>
                  <a:pt x="35687" y="20"/>
                  <a:pt x="34867" y="59"/>
                </a:cubicBezTo>
                <a:cubicBezTo>
                  <a:pt x="25728" y="475"/>
                  <a:pt x="16305" y="3741"/>
                  <a:pt x="10388" y="10775"/>
                </a:cubicBezTo>
                <a:cubicBezTo>
                  <a:pt x="4493" y="17788"/>
                  <a:pt x="3178" y="28965"/>
                  <a:pt x="8941" y="36109"/>
                </a:cubicBezTo>
                <a:cubicBezTo>
                  <a:pt x="11199" y="38936"/>
                  <a:pt x="14332" y="40930"/>
                  <a:pt x="16853" y="43538"/>
                </a:cubicBezTo>
                <a:cubicBezTo>
                  <a:pt x="19373" y="46146"/>
                  <a:pt x="21301" y="49850"/>
                  <a:pt x="20337" y="53312"/>
                </a:cubicBezTo>
                <a:cubicBezTo>
                  <a:pt x="19417" y="56490"/>
                  <a:pt x="16392" y="58572"/>
                  <a:pt x="13368" y="59931"/>
                </a:cubicBezTo>
                <a:cubicBezTo>
                  <a:pt x="10366" y="61289"/>
                  <a:pt x="7079" y="62297"/>
                  <a:pt x="4668" y="64577"/>
                </a:cubicBezTo>
                <a:cubicBezTo>
                  <a:pt x="0" y="68960"/>
                  <a:pt x="241" y="76827"/>
                  <a:pt x="3594" y="82306"/>
                </a:cubicBezTo>
                <a:cubicBezTo>
                  <a:pt x="6925" y="87785"/>
                  <a:pt x="12557" y="91379"/>
                  <a:pt x="18080" y="94600"/>
                </a:cubicBezTo>
                <a:cubicBezTo>
                  <a:pt x="45013" y="110291"/>
                  <a:pt x="74160" y="121797"/>
                  <a:pt x="103527" y="132206"/>
                </a:cubicBezTo>
                <a:cubicBezTo>
                  <a:pt x="110192" y="134574"/>
                  <a:pt x="117230" y="135835"/>
                  <a:pt x="124208" y="135835"/>
                </a:cubicBezTo>
                <a:cubicBezTo>
                  <a:pt x="133636" y="135835"/>
                  <a:pt x="142956" y="133533"/>
                  <a:pt x="151104" y="128546"/>
                </a:cubicBezTo>
                <a:cubicBezTo>
                  <a:pt x="165305" y="119868"/>
                  <a:pt x="175123" y="104374"/>
                  <a:pt x="176964" y="87872"/>
                </a:cubicBezTo>
                <a:cubicBezTo>
                  <a:pt x="178805" y="71326"/>
                  <a:pt x="172647" y="54079"/>
                  <a:pt x="160703" y="42464"/>
                </a:cubicBezTo>
                <a:cubicBezTo>
                  <a:pt x="148365" y="30477"/>
                  <a:pt x="131271" y="24998"/>
                  <a:pt x="114857" y="19892"/>
                </a:cubicBezTo>
                <a:cubicBezTo>
                  <a:pt x="98070" y="14676"/>
                  <a:pt x="79135" y="7882"/>
                  <a:pt x="62020" y="3850"/>
                </a:cubicBezTo>
                <a:cubicBezTo>
                  <a:pt x="53899" y="1935"/>
                  <a:pt x="45650" y="1"/>
                  <a:pt x="37325" y="1"/>
                </a:cubicBezTo>
                <a:close/>
              </a:path>
            </a:pathLst>
          </a:cu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7"/>
          <p:cNvSpPr/>
          <p:nvPr/>
        </p:nvSpPr>
        <p:spPr>
          <a:xfrm>
            <a:off x="7688300" y="3391150"/>
            <a:ext cx="1827725" cy="1289425"/>
          </a:xfrm>
          <a:custGeom>
            <a:rect b="b" l="l" r="r" t="t"/>
            <a:pathLst>
              <a:path extrusionOk="0" h="51577" w="73109">
                <a:moveTo>
                  <a:pt x="14983" y="1"/>
                </a:moveTo>
                <a:cubicBezTo>
                  <a:pt x="14672" y="1"/>
                  <a:pt x="14360" y="24"/>
                  <a:pt x="14048" y="76"/>
                </a:cubicBezTo>
                <a:cubicBezTo>
                  <a:pt x="11944" y="427"/>
                  <a:pt x="10059" y="2662"/>
                  <a:pt x="10848" y="4634"/>
                </a:cubicBezTo>
                <a:cubicBezTo>
                  <a:pt x="11484" y="6190"/>
                  <a:pt x="13346" y="6760"/>
                  <a:pt x="14968" y="7264"/>
                </a:cubicBezTo>
                <a:cubicBezTo>
                  <a:pt x="16568" y="7746"/>
                  <a:pt x="18409" y="8667"/>
                  <a:pt x="18628" y="10332"/>
                </a:cubicBezTo>
                <a:cubicBezTo>
                  <a:pt x="18877" y="12132"/>
                  <a:pt x="16933" y="13464"/>
                  <a:pt x="15108" y="13464"/>
                </a:cubicBezTo>
                <a:cubicBezTo>
                  <a:pt x="14845" y="13464"/>
                  <a:pt x="14584" y="13436"/>
                  <a:pt x="14332" y="13378"/>
                </a:cubicBezTo>
                <a:cubicBezTo>
                  <a:pt x="12338" y="12896"/>
                  <a:pt x="10804" y="11318"/>
                  <a:pt x="9292" y="9916"/>
                </a:cubicBezTo>
                <a:cubicBezTo>
                  <a:pt x="7910" y="8652"/>
                  <a:pt x="6244" y="7460"/>
                  <a:pt x="4421" y="7460"/>
                </a:cubicBezTo>
                <a:cubicBezTo>
                  <a:pt x="4220" y="7460"/>
                  <a:pt x="4018" y="7475"/>
                  <a:pt x="3813" y="7505"/>
                </a:cubicBezTo>
                <a:cubicBezTo>
                  <a:pt x="1644" y="7834"/>
                  <a:pt x="110" y="10025"/>
                  <a:pt x="66" y="12195"/>
                </a:cubicBezTo>
                <a:cubicBezTo>
                  <a:pt x="0" y="14364"/>
                  <a:pt x="1183" y="16446"/>
                  <a:pt x="2783" y="17915"/>
                </a:cubicBezTo>
                <a:cubicBezTo>
                  <a:pt x="4361" y="19405"/>
                  <a:pt x="6333" y="20435"/>
                  <a:pt x="8262" y="21421"/>
                </a:cubicBezTo>
                <a:cubicBezTo>
                  <a:pt x="13105" y="23919"/>
                  <a:pt x="59390" y="49100"/>
                  <a:pt x="64277" y="51576"/>
                </a:cubicBezTo>
                <a:lnTo>
                  <a:pt x="73109" y="26155"/>
                </a:lnTo>
                <a:cubicBezTo>
                  <a:pt x="67937" y="23788"/>
                  <a:pt x="25378" y="3911"/>
                  <a:pt x="20184" y="1522"/>
                </a:cubicBezTo>
                <a:cubicBezTo>
                  <a:pt x="18539" y="793"/>
                  <a:pt x="16783" y="1"/>
                  <a:pt x="1498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" name="Google Shape;37;p47"/>
          <p:cNvGrpSpPr/>
          <p:nvPr/>
        </p:nvGrpSpPr>
        <p:grpSpPr>
          <a:xfrm>
            <a:off x="6927125" y="0"/>
            <a:ext cx="2329250" cy="4649994"/>
            <a:chOff x="6850925" y="0"/>
            <a:chExt cx="2329250" cy="4649994"/>
          </a:xfrm>
        </p:grpSpPr>
        <p:sp>
          <p:nvSpPr>
            <p:cNvPr id="38" name="Google Shape;38;p47"/>
            <p:cNvSpPr/>
            <p:nvPr/>
          </p:nvSpPr>
          <p:spPr>
            <a:xfrm>
              <a:off x="8608175" y="1047075"/>
              <a:ext cx="572000" cy="3602919"/>
            </a:xfrm>
            <a:custGeom>
              <a:rect b="b" l="l" r="r" t="t"/>
              <a:pathLst>
                <a:path extrusionOk="0" h="106179" w="22880">
                  <a:moveTo>
                    <a:pt x="20140" y="0"/>
                  </a:moveTo>
                  <a:lnTo>
                    <a:pt x="5479" y="2586"/>
                  </a:lnTo>
                  <a:cubicBezTo>
                    <a:pt x="5479" y="2586"/>
                    <a:pt x="11615" y="41420"/>
                    <a:pt x="0" y="99911"/>
                  </a:cubicBezTo>
                  <a:lnTo>
                    <a:pt x="22880" y="106179"/>
                  </a:lnTo>
                  <a:lnTo>
                    <a:pt x="22880" y="106179"/>
                  </a:lnTo>
                  <a:lnTo>
                    <a:pt x="201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47"/>
            <p:cNvSpPr/>
            <p:nvPr/>
          </p:nvSpPr>
          <p:spPr>
            <a:xfrm>
              <a:off x="6850925" y="0"/>
              <a:ext cx="2329201" cy="1547894"/>
            </a:xfrm>
            <a:custGeom>
              <a:rect b="b" l="l" r="r" t="t"/>
              <a:pathLst>
                <a:path extrusionOk="0" h="42324" w="79815">
                  <a:moveTo>
                    <a:pt x="2367" y="1"/>
                  </a:moveTo>
                  <a:cubicBezTo>
                    <a:pt x="0" y="3726"/>
                    <a:pt x="636" y="8372"/>
                    <a:pt x="3945" y="11681"/>
                  </a:cubicBezTo>
                  <a:cubicBezTo>
                    <a:pt x="6935" y="14652"/>
                    <a:pt x="11975" y="16510"/>
                    <a:pt x="17081" y="16510"/>
                  </a:cubicBezTo>
                  <a:cubicBezTo>
                    <a:pt x="17663" y="16510"/>
                    <a:pt x="18245" y="16486"/>
                    <a:pt x="18825" y="16437"/>
                  </a:cubicBezTo>
                  <a:cubicBezTo>
                    <a:pt x="19921" y="21258"/>
                    <a:pt x="25334" y="25203"/>
                    <a:pt x="31711" y="26934"/>
                  </a:cubicBezTo>
                  <a:cubicBezTo>
                    <a:pt x="34901" y="27803"/>
                    <a:pt x="38283" y="28175"/>
                    <a:pt x="41693" y="28175"/>
                  </a:cubicBezTo>
                  <a:cubicBezTo>
                    <a:pt x="45077" y="28175"/>
                    <a:pt x="48488" y="27808"/>
                    <a:pt x="51764" y="27197"/>
                  </a:cubicBezTo>
                  <a:lnTo>
                    <a:pt x="51764" y="27197"/>
                  </a:lnTo>
                  <a:cubicBezTo>
                    <a:pt x="50142" y="32260"/>
                    <a:pt x="56410" y="36708"/>
                    <a:pt x="62436" y="39491"/>
                  </a:cubicBezTo>
                  <a:cubicBezTo>
                    <a:pt x="65132" y="40719"/>
                    <a:pt x="68003" y="41858"/>
                    <a:pt x="71158" y="42231"/>
                  </a:cubicBezTo>
                  <a:cubicBezTo>
                    <a:pt x="71707" y="42292"/>
                    <a:pt x="72268" y="42323"/>
                    <a:pt x="72830" y="42323"/>
                  </a:cubicBezTo>
                  <a:cubicBezTo>
                    <a:pt x="75480" y="42323"/>
                    <a:pt x="78170" y="41631"/>
                    <a:pt x="79815" y="40149"/>
                  </a:cubicBezTo>
                  <a:lnTo>
                    <a:pt x="77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47"/>
            <p:cNvSpPr/>
            <p:nvPr/>
          </p:nvSpPr>
          <p:spPr>
            <a:xfrm>
              <a:off x="7642560" y="671213"/>
              <a:ext cx="1116026" cy="515509"/>
            </a:xfrm>
            <a:custGeom>
              <a:rect b="b" l="l" r="r" t="t"/>
              <a:pathLst>
                <a:path extrusionOk="0" fill="none" h="17665" w="38243">
                  <a:moveTo>
                    <a:pt x="38242" y="17664"/>
                  </a:moveTo>
                  <a:cubicBezTo>
                    <a:pt x="33224" y="14706"/>
                    <a:pt x="30638" y="9731"/>
                    <a:pt x="31711" y="5129"/>
                  </a:cubicBezTo>
                  <a:cubicBezTo>
                    <a:pt x="26233" y="6773"/>
                    <a:pt x="20184" y="7562"/>
                    <a:pt x="14355" y="6838"/>
                  </a:cubicBezTo>
                  <a:cubicBezTo>
                    <a:pt x="8503" y="6093"/>
                    <a:pt x="2959" y="3683"/>
                    <a:pt x="0" y="1"/>
                  </a:cubicBezTo>
                </a:path>
              </a:pathLst>
            </a:custGeom>
            <a:noFill/>
            <a:ln cap="rnd" cmpd="sng" w="10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47"/>
            <p:cNvSpPr/>
            <p:nvPr/>
          </p:nvSpPr>
          <p:spPr>
            <a:xfrm>
              <a:off x="8821850" y="1710425"/>
              <a:ext cx="161650" cy="2387834"/>
            </a:xfrm>
            <a:custGeom>
              <a:rect b="b" l="l" r="r" t="t"/>
              <a:pathLst>
                <a:path extrusionOk="0" fill="none" h="77843" w="6466">
                  <a:moveTo>
                    <a:pt x="2389" y="0"/>
                  </a:moveTo>
                  <a:cubicBezTo>
                    <a:pt x="2389" y="0"/>
                    <a:pt x="6465" y="34933"/>
                    <a:pt x="0" y="77843"/>
                  </a:cubicBezTo>
                </a:path>
              </a:pathLst>
            </a:custGeom>
            <a:noFill/>
            <a:ln cap="rnd" cmpd="sng" w="10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" name="Google Shape;42;p47"/>
          <p:cNvGrpSpPr/>
          <p:nvPr/>
        </p:nvGrpSpPr>
        <p:grpSpPr>
          <a:xfrm>
            <a:off x="167125" y="3717550"/>
            <a:ext cx="428475" cy="1089975"/>
            <a:chOff x="265500" y="3139425"/>
            <a:chExt cx="428475" cy="1089975"/>
          </a:xfrm>
        </p:grpSpPr>
        <p:sp>
          <p:nvSpPr>
            <p:cNvPr id="43" name="Google Shape;43;p47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7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47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7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47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47"/>
          <p:cNvSpPr/>
          <p:nvPr/>
        </p:nvSpPr>
        <p:spPr>
          <a:xfrm>
            <a:off x="6328150" y="3709549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47"/>
          <p:cNvSpPr/>
          <p:nvPr/>
        </p:nvSpPr>
        <p:spPr>
          <a:xfrm>
            <a:off x="50072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47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47"/>
          <p:cNvSpPr txBox="1"/>
          <p:nvPr>
            <p:ph type="ctrTitle"/>
          </p:nvPr>
        </p:nvSpPr>
        <p:spPr>
          <a:xfrm>
            <a:off x="830475" y="538525"/>
            <a:ext cx="5566800" cy="213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2" name="Google Shape;52;p47"/>
          <p:cNvSpPr txBox="1"/>
          <p:nvPr>
            <p:ph idx="1" type="subTitle"/>
          </p:nvPr>
        </p:nvSpPr>
        <p:spPr>
          <a:xfrm>
            <a:off x="830466" y="2675025"/>
            <a:ext cx="27402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8" name="Google Shape;748;p56"/>
          <p:cNvGrpSpPr/>
          <p:nvPr/>
        </p:nvGrpSpPr>
        <p:grpSpPr>
          <a:xfrm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749" name="Google Shape;749;p56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750" name="Google Shape;750;p56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751" name="Google Shape;751;p56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2" name="Google Shape;752;p56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3" name="Google Shape;753;p56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4" name="Google Shape;754;p56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5" name="Google Shape;755;p56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6" name="Google Shape;756;p56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7" name="Google Shape;757;p56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8" name="Google Shape;758;p56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9" name="Google Shape;759;p56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0" name="Google Shape;760;p56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1" name="Google Shape;761;p56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2" name="Google Shape;762;p56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3" name="Google Shape;763;p56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4" name="Google Shape;764;p56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5" name="Google Shape;765;p56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6" name="Google Shape;766;p56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7" name="Google Shape;767;p56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8" name="Google Shape;768;p56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9" name="Google Shape;769;p56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0" name="Google Shape;770;p56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1" name="Google Shape;771;p56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2" name="Google Shape;772;p56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3" name="Google Shape;773;p56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4" name="Google Shape;774;p56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5" name="Google Shape;775;p56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6" name="Google Shape;776;p56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7" name="Google Shape;777;p56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8" name="Google Shape;778;p56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9" name="Google Shape;779;p56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0" name="Google Shape;780;p56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1" name="Google Shape;781;p56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2" name="Google Shape;782;p56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3" name="Google Shape;783;p56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4" name="Google Shape;784;p56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5" name="Google Shape;785;p56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6" name="Google Shape;786;p56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7" name="Google Shape;787;p56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8" name="Google Shape;788;p56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789" name="Google Shape;789;p56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56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56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56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3" name="Google Shape;793;p56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794" name="Google Shape;794;p56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56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56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56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56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56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56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1" name="Google Shape;801;p56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802" name="Google Shape;802;p56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56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56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56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p56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p56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56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9" name="Google Shape;809;p56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810" name="Google Shape;810;p56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56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56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p56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p56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p56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56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17" name="Google Shape;817;p56"/>
          <p:cNvSpPr txBox="1"/>
          <p:nvPr>
            <p:ph idx="1" type="subTitle"/>
          </p:nvPr>
        </p:nvSpPr>
        <p:spPr>
          <a:xfrm>
            <a:off x="937700" y="3396550"/>
            <a:ext cx="2175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56"/>
          <p:cNvSpPr txBox="1"/>
          <p:nvPr>
            <p:ph idx="2" type="subTitle"/>
          </p:nvPr>
        </p:nvSpPr>
        <p:spPr>
          <a:xfrm>
            <a:off x="3484422" y="3396550"/>
            <a:ext cx="2175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56"/>
          <p:cNvSpPr txBox="1"/>
          <p:nvPr>
            <p:ph idx="3" type="subTitle"/>
          </p:nvPr>
        </p:nvSpPr>
        <p:spPr>
          <a:xfrm>
            <a:off x="6031150" y="3396550"/>
            <a:ext cx="2175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1" name="Google Shape;821;p56"/>
          <p:cNvSpPr txBox="1"/>
          <p:nvPr>
            <p:ph idx="4" type="subTitle"/>
          </p:nvPr>
        </p:nvSpPr>
        <p:spPr>
          <a:xfrm>
            <a:off x="937700" y="3086000"/>
            <a:ext cx="21753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2" name="Google Shape;822;p56"/>
          <p:cNvSpPr txBox="1"/>
          <p:nvPr>
            <p:ph idx="5" type="subTitle"/>
          </p:nvPr>
        </p:nvSpPr>
        <p:spPr>
          <a:xfrm>
            <a:off x="3484422" y="3086000"/>
            <a:ext cx="21753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3" name="Google Shape;823;p56"/>
          <p:cNvSpPr txBox="1"/>
          <p:nvPr>
            <p:ph idx="6" type="subTitle"/>
          </p:nvPr>
        </p:nvSpPr>
        <p:spPr>
          <a:xfrm>
            <a:off x="6031150" y="3086000"/>
            <a:ext cx="21753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24" name="Google Shape;824;p56"/>
          <p:cNvGrpSpPr/>
          <p:nvPr/>
        </p:nvGrpSpPr>
        <p:grpSpPr>
          <a:xfrm flipH="1">
            <a:off x="458663" y="4063588"/>
            <a:ext cx="428475" cy="1089975"/>
            <a:chOff x="265500" y="3139425"/>
            <a:chExt cx="428475" cy="1089975"/>
          </a:xfrm>
        </p:grpSpPr>
        <p:sp>
          <p:nvSpPr>
            <p:cNvPr id="825" name="Google Shape;825;p56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56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56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56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56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0" name="Google Shape;830;p56"/>
          <p:cNvGrpSpPr/>
          <p:nvPr/>
        </p:nvGrpSpPr>
        <p:grpSpPr>
          <a:xfrm>
            <a:off x="99850" y="3909213"/>
            <a:ext cx="295875" cy="1035525"/>
            <a:chOff x="6677850" y="2806525"/>
            <a:chExt cx="295875" cy="1035525"/>
          </a:xfrm>
        </p:grpSpPr>
        <p:sp>
          <p:nvSpPr>
            <p:cNvPr id="831" name="Google Shape;831;p56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56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56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56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56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6" name="Google Shape;836;p56"/>
          <p:cNvSpPr/>
          <p:nvPr/>
        </p:nvSpPr>
        <p:spPr>
          <a:xfrm>
            <a:off x="82879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56"/>
          <p:cNvSpPr/>
          <p:nvPr/>
        </p:nvSpPr>
        <p:spPr>
          <a:xfrm>
            <a:off x="73694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56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56"/>
          <p:cNvSpPr/>
          <p:nvPr/>
        </p:nvSpPr>
        <p:spPr>
          <a:xfrm>
            <a:off x="73694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56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56"/>
          <p:cNvSpPr/>
          <p:nvPr/>
        </p:nvSpPr>
        <p:spPr>
          <a:xfrm>
            <a:off x="82879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3" name="Google Shape;843;p57"/>
          <p:cNvGrpSpPr/>
          <p:nvPr/>
        </p:nvGrpSpPr>
        <p:grpSpPr>
          <a:xfrm flipH="1"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844" name="Google Shape;844;p57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845" name="Google Shape;845;p57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846" name="Google Shape;846;p57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7" name="Google Shape;847;p57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8" name="Google Shape;848;p57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9" name="Google Shape;849;p57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0" name="Google Shape;850;p57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1" name="Google Shape;851;p57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2" name="Google Shape;852;p57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3" name="Google Shape;853;p57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" name="Google Shape;854;p57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" name="Google Shape;855;p57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" name="Google Shape;856;p57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" name="Google Shape;857;p57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" name="Google Shape;858;p57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9" name="Google Shape;859;p57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0" name="Google Shape;860;p57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1" name="Google Shape;861;p57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2" name="Google Shape;862;p57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3" name="Google Shape;863;p57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4" name="Google Shape;864;p57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5" name="Google Shape;865;p57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6" name="Google Shape;866;p57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7" name="Google Shape;867;p57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8" name="Google Shape;868;p57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9" name="Google Shape;869;p57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0" name="Google Shape;870;p57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1" name="Google Shape;871;p57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2" name="Google Shape;872;p57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3" name="Google Shape;873;p57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4" name="Google Shape;874;p57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5" name="Google Shape;875;p57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6" name="Google Shape;876;p57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7" name="Google Shape;877;p57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8" name="Google Shape;878;p57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9" name="Google Shape;879;p57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0" name="Google Shape;880;p57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1" name="Google Shape;881;p57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2" name="Google Shape;882;p57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3" name="Google Shape;883;p57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84" name="Google Shape;884;p57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57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57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57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88" name="Google Shape;888;p57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889" name="Google Shape;889;p57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57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57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57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57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57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57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96" name="Google Shape;896;p57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897" name="Google Shape;897;p57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57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57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57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57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57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57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04" name="Google Shape;904;p57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905" name="Google Shape;905;p57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57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57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57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57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57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57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12" name="Google Shape;912;p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3" name="Google Shape;913;p57"/>
          <p:cNvSpPr txBox="1"/>
          <p:nvPr>
            <p:ph idx="1" type="subTitle"/>
          </p:nvPr>
        </p:nvSpPr>
        <p:spPr>
          <a:xfrm>
            <a:off x="907675" y="1812178"/>
            <a:ext cx="2179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4" name="Google Shape;914;p57"/>
          <p:cNvSpPr txBox="1"/>
          <p:nvPr>
            <p:ph idx="2" type="subTitle"/>
          </p:nvPr>
        </p:nvSpPr>
        <p:spPr>
          <a:xfrm>
            <a:off x="3481821" y="1812178"/>
            <a:ext cx="2179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5" name="Google Shape;915;p57"/>
          <p:cNvSpPr txBox="1"/>
          <p:nvPr>
            <p:ph idx="3" type="subTitle"/>
          </p:nvPr>
        </p:nvSpPr>
        <p:spPr>
          <a:xfrm>
            <a:off x="907675" y="3016976"/>
            <a:ext cx="2179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6" name="Google Shape;916;p57"/>
          <p:cNvSpPr txBox="1"/>
          <p:nvPr>
            <p:ph idx="4" type="subTitle"/>
          </p:nvPr>
        </p:nvSpPr>
        <p:spPr>
          <a:xfrm>
            <a:off x="3481821" y="3016976"/>
            <a:ext cx="2179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7" name="Google Shape;917;p57"/>
          <p:cNvSpPr txBox="1"/>
          <p:nvPr>
            <p:ph idx="5" type="subTitle"/>
          </p:nvPr>
        </p:nvSpPr>
        <p:spPr>
          <a:xfrm>
            <a:off x="6056725" y="1812178"/>
            <a:ext cx="2179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8" name="Google Shape;918;p57"/>
          <p:cNvSpPr txBox="1"/>
          <p:nvPr>
            <p:ph idx="6" type="subTitle"/>
          </p:nvPr>
        </p:nvSpPr>
        <p:spPr>
          <a:xfrm>
            <a:off x="6056725" y="3016976"/>
            <a:ext cx="2179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9" name="Google Shape;919;p57"/>
          <p:cNvSpPr txBox="1"/>
          <p:nvPr>
            <p:ph idx="7" type="subTitle"/>
          </p:nvPr>
        </p:nvSpPr>
        <p:spPr>
          <a:xfrm>
            <a:off x="907675" y="1539700"/>
            <a:ext cx="21795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0" name="Google Shape;920;p57"/>
          <p:cNvSpPr txBox="1"/>
          <p:nvPr>
            <p:ph idx="8" type="subTitle"/>
          </p:nvPr>
        </p:nvSpPr>
        <p:spPr>
          <a:xfrm>
            <a:off x="3481821" y="1539700"/>
            <a:ext cx="21795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1" name="Google Shape;921;p57"/>
          <p:cNvSpPr txBox="1"/>
          <p:nvPr>
            <p:ph idx="9" type="subTitle"/>
          </p:nvPr>
        </p:nvSpPr>
        <p:spPr>
          <a:xfrm>
            <a:off x="907675" y="2744375"/>
            <a:ext cx="21795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2" name="Google Shape;922;p57"/>
          <p:cNvSpPr txBox="1"/>
          <p:nvPr>
            <p:ph idx="13" type="subTitle"/>
          </p:nvPr>
        </p:nvSpPr>
        <p:spPr>
          <a:xfrm>
            <a:off x="3481821" y="2744375"/>
            <a:ext cx="21795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3" name="Google Shape;923;p57"/>
          <p:cNvSpPr txBox="1"/>
          <p:nvPr>
            <p:ph idx="14" type="subTitle"/>
          </p:nvPr>
        </p:nvSpPr>
        <p:spPr>
          <a:xfrm>
            <a:off x="6056725" y="1539700"/>
            <a:ext cx="21795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4" name="Google Shape;924;p57"/>
          <p:cNvSpPr txBox="1"/>
          <p:nvPr>
            <p:ph idx="15" type="subTitle"/>
          </p:nvPr>
        </p:nvSpPr>
        <p:spPr>
          <a:xfrm>
            <a:off x="6056725" y="2744375"/>
            <a:ext cx="21795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5" name="Google Shape;925;p57"/>
          <p:cNvSpPr/>
          <p:nvPr/>
        </p:nvSpPr>
        <p:spPr>
          <a:xfrm>
            <a:off x="82879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Google Shape;926;p57"/>
          <p:cNvSpPr/>
          <p:nvPr/>
        </p:nvSpPr>
        <p:spPr>
          <a:xfrm>
            <a:off x="672788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7" name="Google Shape;927;p57"/>
          <p:cNvSpPr/>
          <p:nvPr/>
        </p:nvSpPr>
        <p:spPr>
          <a:xfrm flipH="1">
            <a:off x="-59250" y="3713024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57"/>
          <p:cNvSpPr/>
          <p:nvPr/>
        </p:nvSpPr>
        <p:spPr>
          <a:xfrm>
            <a:off x="143950" y="695224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0" name="Google Shape;930;p58"/>
          <p:cNvGrpSpPr/>
          <p:nvPr/>
        </p:nvGrpSpPr>
        <p:grpSpPr>
          <a:xfrm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931" name="Google Shape;931;p58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932" name="Google Shape;932;p58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933" name="Google Shape;933;p58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4" name="Google Shape;934;p58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5" name="Google Shape;935;p58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6" name="Google Shape;936;p58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7" name="Google Shape;937;p58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8" name="Google Shape;938;p58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9" name="Google Shape;939;p58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0" name="Google Shape;940;p58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1" name="Google Shape;941;p58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2" name="Google Shape;942;p58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3" name="Google Shape;943;p58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4" name="Google Shape;944;p58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5" name="Google Shape;945;p58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6" name="Google Shape;946;p58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7" name="Google Shape;947;p58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8" name="Google Shape;948;p58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9" name="Google Shape;949;p58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0" name="Google Shape;950;p58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1" name="Google Shape;951;p58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2" name="Google Shape;952;p58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3" name="Google Shape;953;p58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4" name="Google Shape;954;p58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5" name="Google Shape;955;p58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6" name="Google Shape;956;p58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7" name="Google Shape;957;p58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8" name="Google Shape;958;p58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9" name="Google Shape;959;p58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0" name="Google Shape;960;p58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1" name="Google Shape;961;p58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2" name="Google Shape;962;p58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3" name="Google Shape;963;p58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4" name="Google Shape;964;p58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5" name="Google Shape;965;p58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6" name="Google Shape;966;p58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7" name="Google Shape;967;p58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8" name="Google Shape;968;p58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9" name="Google Shape;969;p58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0" name="Google Shape;970;p58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971" name="Google Shape;971;p58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58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58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58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5" name="Google Shape;975;p58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976" name="Google Shape;976;p58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58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58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58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58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58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58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3" name="Google Shape;983;p58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984" name="Google Shape;984;p58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58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58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58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58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58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58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1" name="Google Shape;991;p58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992" name="Google Shape;992;p58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58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58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58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58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58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58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99" name="Google Shape;999;p58"/>
          <p:cNvSpPr txBox="1"/>
          <p:nvPr>
            <p:ph type="title"/>
          </p:nvPr>
        </p:nvSpPr>
        <p:spPr>
          <a:xfrm>
            <a:off x="720000" y="1015750"/>
            <a:ext cx="3630000" cy="140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0" name="Google Shape;1000;p58"/>
          <p:cNvSpPr txBox="1"/>
          <p:nvPr>
            <p:ph idx="1" type="subTitle"/>
          </p:nvPr>
        </p:nvSpPr>
        <p:spPr>
          <a:xfrm>
            <a:off x="720000" y="2495750"/>
            <a:ext cx="3852000" cy="14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1001" name="Google Shape;1001;p58"/>
          <p:cNvSpPr/>
          <p:nvPr>
            <p:ph idx="2" type="pic"/>
          </p:nvPr>
        </p:nvSpPr>
        <p:spPr>
          <a:xfrm>
            <a:off x="4869475" y="714125"/>
            <a:ext cx="3561300" cy="35625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1002" name="Google Shape;1002;p58"/>
          <p:cNvGrpSpPr/>
          <p:nvPr/>
        </p:nvGrpSpPr>
        <p:grpSpPr>
          <a:xfrm>
            <a:off x="167125" y="3717550"/>
            <a:ext cx="428475" cy="1089975"/>
            <a:chOff x="265500" y="3139425"/>
            <a:chExt cx="428475" cy="1089975"/>
          </a:xfrm>
        </p:grpSpPr>
        <p:sp>
          <p:nvSpPr>
            <p:cNvPr id="1003" name="Google Shape;1003;p58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58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58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58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58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8" name="Google Shape;1008;p58"/>
          <p:cNvSpPr/>
          <p:nvPr/>
        </p:nvSpPr>
        <p:spPr>
          <a:xfrm>
            <a:off x="7308913" y="180600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58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1" name="Google Shape;1011;p59"/>
          <p:cNvGrpSpPr/>
          <p:nvPr/>
        </p:nvGrpSpPr>
        <p:grpSpPr>
          <a:xfrm flipH="1">
            <a:off x="-109821" y="0"/>
            <a:ext cx="2361768" cy="5085859"/>
            <a:chOff x="6888104" y="0"/>
            <a:chExt cx="2361768" cy="5085859"/>
          </a:xfrm>
        </p:grpSpPr>
        <p:grpSp>
          <p:nvGrpSpPr>
            <p:cNvPr id="1012" name="Google Shape;1012;p59"/>
            <p:cNvGrpSpPr/>
            <p:nvPr/>
          </p:nvGrpSpPr>
          <p:grpSpPr>
            <a:xfrm>
              <a:off x="6888104" y="0"/>
              <a:ext cx="2361768" cy="5085859"/>
              <a:chOff x="6850925" y="0"/>
              <a:chExt cx="2361768" cy="5085859"/>
            </a:xfrm>
          </p:grpSpPr>
          <p:sp>
            <p:nvSpPr>
              <p:cNvPr id="1013" name="Google Shape;1013;p59"/>
              <p:cNvSpPr/>
              <p:nvPr/>
            </p:nvSpPr>
            <p:spPr>
              <a:xfrm>
                <a:off x="8640693" y="1047075"/>
                <a:ext cx="572000" cy="4038784"/>
              </a:xfrm>
              <a:custGeom>
                <a:rect b="b" l="l" r="r" t="t"/>
                <a:pathLst>
                  <a:path extrusionOk="0" h="106179" w="22880">
                    <a:moveTo>
                      <a:pt x="20140" y="0"/>
                    </a:moveTo>
                    <a:lnTo>
                      <a:pt x="5479" y="2586"/>
                    </a:lnTo>
                    <a:cubicBezTo>
                      <a:pt x="5479" y="2586"/>
                      <a:pt x="11615" y="41420"/>
                      <a:pt x="0" y="99911"/>
                    </a:cubicBezTo>
                    <a:lnTo>
                      <a:pt x="22880" y="106179"/>
                    </a:lnTo>
                    <a:lnTo>
                      <a:pt x="22880" y="106179"/>
                    </a:lnTo>
                    <a:lnTo>
                      <a:pt x="201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59"/>
              <p:cNvSpPr/>
              <p:nvPr/>
            </p:nvSpPr>
            <p:spPr>
              <a:xfrm>
                <a:off x="6850925" y="0"/>
                <a:ext cx="2329201" cy="1547894"/>
              </a:xfrm>
              <a:custGeom>
                <a:rect b="b" l="l" r="r" t="t"/>
                <a:pathLst>
                  <a:path extrusionOk="0" h="42324" w="79815">
                    <a:moveTo>
                      <a:pt x="2367" y="1"/>
                    </a:moveTo>
                    <a:cubicBezTo>
                      <a:pt x="0" y="3726"/>
                      <a:pt x="636" y="8372"/>
                      <a:pt x="3945" y="11681"/>
                    </a:cubicBezTo>
                    <a:cubicBezTo>
                      <a:pt x="6935" y="14652"/>
                      <a:pt x="11975" y="16510"/>
                      <a:pt x="17081" y="16510"/>
                    </a:cubicBezTo>
                    <a:cubicBezTo>
                      <a:pt x="17663" y="16510"/>
                      <a:pt x="18245" y="16486"/>
                      <a:pt x="18825" y="16437"/>
                    </a:cubicBezTo>
                    <a:cubicBezTo>
                      <a:pt x="19921" y="21258"/>
                      <a:pt x="25334" y="25203"/>
                      <a:pt x="31711" y="26934"/>
                    </a:cubicBezTo>
                    <a:cubicBezTo>
                      <a:pt x="34901" y="27803"/>
                      <a:pt x="38283" y="28175"/>
                      <a:pt x="41693" y="28175"/>
                    </a:cubicBezTo>
                    <a:cubicBezTo>
                      <a:pt x="45077" y="28175"/>
                      <a:pt x="48488" y="27808"/>
                      <a:pt x="51764" y="27197"/>
                    </a:cubicBezTo>
                    <a:lnTo>
                      <a:pt x="51764" y="27197"/>
                    </a:lnTo>
                    <a:cubicBezTo>
                      <a:pt x="50142" y="32260"/>
                      <a:pt x="56410" y="36708"/>
                      <a:pt x="62436" y="39491"/>
                    </a:cubicBezTo>
                    <a:cubicBezTo>
                      <a:pt x="65132" y="40719"/>
                      <a:pt x="68003" y="41858"/>
                      <a:pt x="71158" y="42231"/>
                    </a:cubicBezTo>
                    <a:cubicBezTo>
                      <a:pt x="71707" y="42292"/>
                      <a:pt x="72268" y="42323"/>
                      <a:pt x="72830" y="42323"/>
                    </a:cubicBezTo>
                    <a:cubicBezTo>
                      <a:pt x="75480" y="42323"/>
                      <a:pt x="78170" y="41631"/>
                      <a:pt x="79815" y="40149"/>
                    </a:cubicBezTo>
                    <a:lnTo>
                      <a:pt x="779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59"/>
              <p:cNvSpPr/>
              <p:nvPr/>
            </p:nvSpPr>
            <p:spPr>
              <a:xfrm>
                <a:off x="7642560" y="671213"/>
                <a:ext cx="1116026" cy="515509"/>
              </a:xfrm>
              <a:custGeom>
                <a:rect b="b" l="l" r="r" t="t"/>
                <a:pathLst>
                  <a:path extrusionOk="0" fill="none" h="17665" w="38243">
                    <a:moveTo>
                      <a:pt x="38242" y="17664"/>
                    </a:moveTo>
                    <a:cubicBezTo>
                      <a:pt x="33224" y="14706"/>
                      <a:pt x="30638" y="9731"/>
                      <a:pt x="31711" y="5129"/>
                    </a:cubicBezTo>
                    <a:cubicBezTo>
                      <a:pt x="26233" y="6773"/>
                      <a:pt x="20184" y="7562"/>
                      <a:pt x="14355" y="6838"/>
                    </a:cubicBezTo>
                    <a:cubicBezTo>
                      <a:pt x="8503" y="6093"/>
                      <a:pt x="2959" y="3683"/>
                      <a:pt x="0" y="1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59"/>
              <p:cNvSpPr/>
              <p:nvPr/>
            </p:nvSpPr>
            <p:spPr>
              <a:xfrm>
                <a:off x="8854368" y="1710425"/>
                <a:ext cx="161650" cy="2387834"/>
              </a:xfrm>
              <a:custGeom>
                <a:rect b="b" l="l" r="r" t="t"/>
                <a:pathLst>
                  <a:path extrusionOk="0" fill="none" h="77843" w="6466">
                    <a:moveTo>
                      <a:pt x="2389" y="0"/>
                    </a:moveTo>
                    <a:cubicBezTo>
                      <a:pt x="2389" y="0"/>
                      <a:pt x="6465" y="34933"/>
                      <a:pt x="0" y="77843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7" name="Google Shape;1017;p59"/>
            <p:cNvGrpSpPr/>
            <p:nvPr/>
          </p:nvGrpSpPr>
          <p:grpSpPr>
            <a:xfrm>
              <a:off x="7828569" y="1621229"/>
              <a:ext cx="1109345" cy="893372"/>
              <a:chOff x="-8445675" y="2391000"/>
              <a:chExt cx="2256600" cy="1817275"/>
            </a:xfrm>
          </p:grpSpPr>
          <p:sp>
            <p:nvSpPr>
              <p:cNvPr id="1018" name="Google Shape;1018;p59"/>
              <p:cNvSpPr/>
              <p:nvPr/>
            </p:nvSpPr>
            <p:spPr>
              <a:xfrm>
                <a:off x="-8445675" y="2717075"/>
                <a:ext cx="2256600" cy="1491200"/>
              </a:xfrm>
              <a:custGeom>
                <a:rect b="b" l="l" r="r" t="t"/>
                <a:pathLst>
                  <a:path extrusionOk="0" h="59648" w="90264">
                    <a:moveTo>
                      <a:pt x="0" y="1"/>
                    </a:moveTo>
                    <a:lnTo>
                      <a:pt x="1334" y="6772"/>
                    </a:lnTo>
                    <a:cubicBezTo>
                      <a:pt x="1334" y="6772"/>
                      <a:pt x="77422" y="44299"/>
                      <a:pt x="85261" y="56741"/>
                    </a:cubicBezTo>
                    <a:cubicBezTo>
                      <a:pt x="86551" y="58791"/>
                      <a:pt x="87373" y="59647"/>
                      <a:pt x="87847" y="59647"/>
                    </a:cubicBezTo>
                    <a:cubicBezTo>
                      <a:pt x="90264" y="59647"/>
                      <a:pt x="83593" y="37327"/>
                      <a:pt x="83593" y="37327"/>
                    </a:cubicBezTo>
                    <a:cubicBezTo>
                      <a:pt x="83593" y="37327"/>
                      <a:pt x="24718" y="4337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59"/>
              <p:cNvSpPr/>
              <p:nvPr/>
            </p:nvSpPr>
            <p:spPr>
              <a:xfrm>
                <a:off x="-7855250" y="2395850"/>
                <a:ext cx="784750" cy="770750"/>
              </a:xfrm>
              <a:custGeom>
                <a:rect b="b" l="l" r="r" t="t"/>
                <a:pathLst>
                  <a:path extrusionOk="0" h="30830" w="31390">
                    <a:moveTo>
                      <a:pt x="7150" y="0"/>
                    </a:moveTo>
                    <a:cubicBezTo>
                      <a:pt x="7059" y="0"/>
                      <a:pt x="6966" y="2"/>
                      <a:pt x="6872" y="7"/>
                    </a:cubicBezTo>
                    <a:lnTo>
                      <a:pt x="6438" y="7"/>
                    </a:lnTo>
                    <a:cubicBezTo>
                      <a:pt x="6338" y="7"/>
                      <a:pt x="6204" y="7"/>
                      <a:pt x="6071" y="40"/>
                    </a:cubicBezTo>
                    <a:cubicBezTo>
                      <a:pt x="6004" y="74"/>
                      <a:pt x="5871" y="74"/>
                      <a:pt x="5771" y="141"/>
                    </a:cubicBezTo>
                    <a:cubicBezTo>
                      <a:pt x="5737" y="141"/>
                      <a:pt x="5671" y="174"/>
                      <a:pt x="5604" y="174"/>
                    </a:cubicBezTo>
                    <a:cubicBezTo>
                      <a:pt x="5571" y="174"/>
                      <a:pt x="5537" y="207"/>
                      <a:pt x="5504" y="207"/>
                    </a:cubicBezTo>
                    <a:cubicBezTo>
                      <a:pt x="5404" y="241"/>
                      <a:pt x="5371" y="241"/>
                      <a:pt x="5270" y="307"/>
                    </a:cubicBezTo>
                    <a:cubicBezTo>
                      <a:pt x="5237" y="341"/>
                      <a:pt x="5170" y="341"/>
                      <a:pt x="5104" y="374"/>
                    </a:cubicBezTo>
                    <a:cubicBezTo>
                      <a:pt x="5070" y="374"/>
                      <a:pt x="5004" y="407"/>
                      <a:pt x="4937" y="474"/>
                    </a:cubicBezTo>
                    <a:lnTo>
                      <a:pt x="4703" y="574"/>
                    </a:lnTo>
                    <a:cubicBezTo>
                      <a:pt x="4670" y="641"/>
                      <a:pt x="4603" y="641"/>
                      <a:pt x="4570" y="674"/>
                    </a:cubicBezTo>
                    <a:cubicBezTo>
                      <a:pt x="4537" y="708"/>
                      <a:pt x="4503" y="708"/>
                      <a:pt x="4437" y="741"/>
                    </a:cubicBezTo>
                    <a:cubicBezTo>
                      <a:pt x="4370" y="841"/>
                      <a:pt x="4270" y="874"/>
                      <a:pt x="4203" y="974"/>
                    </a:cubicBezTo>
                    <a:lnTo>
                      <a:pt x="3936" y="1208"/>
                    </a:lnTo>
                    <a:cubicBezTo>
                      <a:pt x="3869" y="1308"/>
                      <a:pt x="3836" y="1375"/>
                      <a:pt x="3736" y="1475"/>
                    </a:cubicBezTo>
                    <a:cubicBezTo>
                      <a:pt x="3736" y="1508"/>
                      <a:pt x="3703" y="1542"/>
                      <a:pt x="3669" y="1575"/>
                    </a:cubicBezTo>
                    <a:cubicBezTo>
                      <a:pt x="3603" y="1675"/>
                      <a:pt x="3569" y="1708"/>
                      <a:pt x="3536" y="1742"/>
                    </a:cubicBezTo>
                    <a:cubicBezTo>
                      <a:pt x="3503" y="1808"/>
                      <a:pt x="3436" y="1842"/>
                      <a:pt x="3402" y="1908"/>
                    </a:cubicBezTo>
                    <a:cubicBezTo>
                      <a:pt x="3369" y="2009"/>
                      <a:pt x="3269" y="2075"/>
                      <a:pt x="3236" y="2175"/>
                    </a:cubicBezTo>
                    <a:cubicBezTo>
                      <a:pt x="3236" y="2209"/>
                      <a:pt x="3202" y="2309"/>
                      <a:pt x="3169" y="2342"/>
                    </a:cubicBezTo>
                    <a:lnTo>
                      <a:pt x="3036" y="2576"/>
                    </a:lnTo>
                    <a:cubicBezTo>
                      <a:pt x="3036" y="2642"/>
                      <a:pt x="3002" y="2676"/>
                      <a:pt x="3002" y="2709"/>
                    </a:cubicBezTo>
                    <a:cubicBezTo>
                      <a:pt x="2935" y="2842"/>
                      <a:pt x="2869" y="2976"/>
                      <a:pt x="2835" y="3076"/>
                    </a:cubicBezTo>
                    <a:cubicBezTo>
                      <a:pt x="2702" y="3343"/>
                      <a:pt x="2602" y="3676"/>
                      <a:pt x="2502" y="3977"/>
                    </a:cubicBezTo>
                    <a:cubicBezTo>
                      <a:pt x="2435" y="4043"/>
                      <a:pt x="2435" y="4143"/>
                      <a:pt x="2402" y="4210"/>
                    </a:cubicBezTo>
                    <a:cubicBezTo>
                      <a:pt x="2368" y="4344"/>
                      <a:pt x="2335" y="4410"/>
                      <a:pt x="2268" y="4544"/>
                    </a:cubicBezTo>
                    <a:cubicBezTo>
                      <a:pt x="2235" y="4677"/>
                      <a:pt x="2202" y="4744"/>
                      <a:pt x="2168" y="4877"/>
                    </a:cubicBezTo>
                    <a:cubicBezTo>
                      <a:pt x="2102" y="5011"/>
                      <a:pt x="2068" y="5077"/>
                      <a:pt x="2035" y="5211"/>
                    </a:cubicBezTo>
                    <a:cubicBezTo>
                      <a:pt x="1501" y="6879"/>
                      <a:pt x="901" y="8513"/>
                      <a:pt x="500" y="10181"/>
                    </a:cubicBezTo>
                    <a:cubicBezTo>
                      <a:pt x="167" y="11482"/>
                      <a:pt x="0" y="12816"/>
                      <a:pt x="33" y="14151"/>
                    </a:cubicBezTo>
                    <a:cubicBezTo>
                      <a:pt x="33" y="14918"/>
                      <a:pt x="133" y="15752"/>
                      <a:pt x="400" y="16519"/>
                    </a:cubicBezTo>
                    <a:cubicBezTo>
                      <a:pt x="734" y="17486"/>
                      <a:pt x="1201" y="18387"/>
                      <a:pt x="1768" y="19254"/>
                    </a:cubicBezTo>
                    <a:cubicBezTo>
                      <a:pt x="3803" y="22356"/>
                      <a:pt x="7105" y="24558"/>
                      <a:pt x="10741" y="25225"/>
                    </a:cubicBezTo>
                    <a:cubicBezTo>
                      <a:pt x="11567" y="25384"/>
                      <a:pt x="12406" y="25463"/>
                      <a:pt x="13243" y="25463"/>
                    </a:cubicBezTo>
                    <a:cubicBezTo>
                      <a:pt x="16089" y="25463"/>
                      <a:pt x="18921" y="24558"/>
                      <a:pt x="21215" y="22857"/>
                    </a:cubicBezTo>
                    <a:cubicBezTo>
                      <a:pt x="22449" y="24892"/>
                      <a:pt x="23717" y="27026"/>
                      <a:pt x="25285" y="28761"/>
                    </a:cubicBezTo>
                    <a:lnTo>
                      <a:pt x="25385" y="28861"/>
                    </a:lnTo>
                    <a:cubicBezTo>
                      <a:pt x="25885" y="29395"/>
                      <a:pt x="26386" y="29895"/>
                      <a:pt x="26953" y="30362"/>
                    </a:cubicBezTo>
                    <a:cubicBezTo>
                      <a:pt x="27219" y="30562"/>
                      <a:pt x="27553" y="30762"/>
                      <a:pt x="27887" y="30829"/>
                    </a:cubicBezTo>
                    <a:lnTo>
                      <a:pt x="27987" y="30829"/>
                    </a:lnTo>
                    <a:cubicBezTo>
                      <a:pt x="28053" y="30829"/>
                      <a:pt x="28120" y="30762"/>
                      <a:pt x="28153" y="30762"/>
                    </a:cubicBezTo>
                    <a:cubicBezTo>
                      <a:pt x="28387" y="30729"/>
                      <a:pt x="28554" y="30562"/>
                      <a:pt x="28620" y="30396"/>
                    </a:cubicBezTo>
                    <a:cubicBezTo>
                      <a:pt x="28620" y="30362"/>
                      <a:pt x="28654" y="30362"/>
                      <a:pt x="28654" y="30329"/>
                    </a:cubicBezTo>
                    <a:cubicBezTo>
                      <a:pt x="28821" y="29995"/>
                      <a:pt x="28821" y="29562"/>
                      <a:pt x="28821" y="29195"/>
                    </a:cubicBezTo>
                    <a:lnTo>
                      <a:pt x="28821" y="29128"/>
                    </a:lnTo>
                    <a:lnTo>
                      <a:pt x="28921" y="29128"/>
                    </a:lnTo>
                    <a:cubicBezTo>
                      <a:pt x="28971" y="29133"/>
                      <a:pt x="29022" y="29135"/>
                      <a:pt x="29075" y="29135"/>
                    </a:cubicBezTo>
                    <a:cubicBezTo>
                      <a:pt x="29406" y="29135"/>
                      <a:pt x="29776" y="29052"/>
                      <a:pt x="30122" y="28995"/>
                    </a:cubicBezTo>
                    <a:lnTo>
                      <a:pt x="30255" y="28995"/>
                    </a:lnTo>
                    <a:cubicBezTo>
                      <a:pt x="30422" y="28961"/>
                      <a:pt x="30589" y="28894"/>
                      <a:pt x="30755" y="28894"/>
                    </a:cubicBezTo>
                    <a:cubicBezTo>
                      <a:pt x="30922" y="28894"/>
                      <a:pt x="31089" y="28861"/>
                      <a:pt x="31156" y="28728"/>
                    </a:cubicBezTo>
                    <a:cubicBezTo>
                      <a:pt x="31156" y="28728"/>
                      <a:pt x="31222" y="28694"/>
                      <a:pt x="31222" y="28661"/>
                    </a:cubicBezTo>
                    <a:cubicBezTo>
                      <a:pt x="31256" y="28628"/>
                      <a:pt x="31256" y="28561"/>
                      <a:pt x="31256" y="28528"/>
                    </a:cubicBezTo>
                    <a:cubicBezTo>
                      <a:pt x="31256" y="28511"/>
                      <a:pt x="31256" y="28494"/>
                      <a:pt x="31272" y="28494"/>
                    </a:cubicBezTo>
                    <a:cubicBezTo>
                      <a:pt x="31289" y="28494"/>
                      <a:pt x="31322" y="28511"/>
                      <a:pt x="31389" y="28561"/>
                    </a:cubicBezTo>
                    <a:cubicBezTo>
                      <a:pt x="31389" y="27860"/>
                      <a:pt x="30855" y="27260"/>
                      <a:pt x="30355" y="26760"/>
                    </a:cubicBezTo>
                    <a:cubicBezTo>
                      <a:pt x="29921" y="26359"/>
                      <a:pt x="29521" y="25926"/>
                      <a:pt x="29087" y="25559"/>
                    </a:cubicBezTo>
                    <a:cubicBezTo>
                      <a:pt x="29054" y="25525"/>
                      <a:pt x="29054" y="25492"/>
                      <a:pt x="29021" y="25492"/>
                    </a:cubicBezTo>
                    <a:lnTo>
                      <a:pt x="26119" y="22723"/>
                    </a:lnTo>
                    <a:lnTo>
                      <a:pt x="26085" y="22690"/>
                    </a:lnTo>
                    <a:cubicBezTo>
                      <a:pt x="26085" y="22690"/>
                      <a:pt x="26119" y="22690"/>
                      <a:pt x="26119" y="22657"/>
                    </a:cubicBezTo>
                    <a:cubicBezTo>
                      <a:pt x="26219" y="22523"/>
                      <a:pt x="26285" y="22390"/>
                      <a:pt x="26352" y="22223"/>
                    </a:cubicBezTo>
                    <a:cubicBezTo>
                      <a:pt x="26386" y="22190"/>
                      <a:pt x="26386" y="22190"/>
                      <a:pt x="26386" y="22156"/>
                    </a:cubicBezTo>
                    <a:cubicBezTo>
                      <a:pt x="26452" y="21756"/>
                      <a:pt x="26419" y="21356"/>
                      <a:pt x="26285" y="20855"/>
                    </a:cubicBezTo>
                    <a:cubicBezTo>
                      <a:pt x="26285" y="20755"/>
                      <a:pt x="26285" y="20722"/>
                      <a:pt x="26252" y="20655"/>
                    </a:cubicBezTo>
                    <a:cubicBezTo>
                      <a:pt x="25552" y="18420"/>
                      <a:pt x="22916" y="15151"/>
                      <a:pt x="20081" y="11882"/>
                    </a:cubicBezTo>
                    <a:lnTo>
                      <a:pt x="20014" y="11816"/>
                    </a:lnTo>
                    <a:cubicBezTo>
                      <a:pt x="17846" y="9247"/>
                      <a:pt x="15511" y="6745"/>
                      <a:pt x="13910" y="4744"/>
                    </a:cubicBezTo>
                    <a:cubicBezTo>
                      <a:pt x="13243" y="3910"/>
                      <a:pt x="12542" y="3043"/>
                      <a:pt x="11775" y="2242"/>
                    </a:cubicBezTo>
                    <a:cubicBezTo>
                      <a:pt x="10502" y="969"/>
                      <a:pt x="9048" y="0"/>
                      <a:pt x="7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59"/>
              <p:cNvSpPr/>
              <p:nvPr/>
            </p:nvSpPr>
            <p:spPr>
              <a:xfrm>
                <a:off x="-7856925" y="2395000"/>
                <a:ext cx="317750" cy="395175"/>
              </a:xfrm>
              <a:custGeom>
                <a:rect b="b" l="l" r="r" t="t"/>
                <a:pathLst>
                  <a:path extrusionOk="0" h="15807" w="12710">
                    <a:moveTo>
                      <a:pt x="7084" y="1"/>
                    </a:moveTo>
                    <a:cubicBezTo>
                      <a:pt x="6992" y="1"/>
                      <a:pt x="6899" y="3"/>
                      <a:pt x="6805" y="8"/>
                    </a:cubicBezTo>
                    <a:cubicBezTo>
                      <a:pt x="3703" y="74"/>
                      <a:pt x="2836" y="2843"/>
                      <a:pt x="2035" y="5345"/>
                    </a:cubicBezTo>
                    <a:cubicBezTo>
                      <a:pt x="1501" y="7013"/>
                      <a:pt x="934" y="8614"/>
                      <a:pt x="501" y="10282"/>
                    </a:cubicBezTo>
                    <a:cubicBezTo>
                      <a:pt x="167" y="11583"/>
                      <a:pt x="0" y="12917"/>
                      <a:pt x="34" y="14251"/>
                    </a:cubicBezTo>
                    <a:cubicBezTo>
                      <a:pt x="134" y="14351"/>
                      <a:pt x="267" y="14418"/>
                      <a:pt x="367" y="14518"/>
                    </a:cubicBezTo>
                    <a:cubicBezTo>
                      <a:pt x="590" y="14642"/>
                      <a:pt x="886" y="14710"/>
                      <a:pt x="1160" y="14710"/>
                    </a:cubicBezTo>
                    <a:cubicBezTo>
                      <a:pt x="1256" y="14710"/>
                      <a:pt x="1349" y="14702"/>
                      <a:pt x="1435" y="14685"/>
                    </a:cubicBezTo>
                    <a:cubicBezTo>
                      <a:pt x="1868" y="14551"/>
                      <a:pt x="2202" y="14218"/>
                      <a:pt x="2502" y="13884"/>
                    </a:cubicBezTo>
                    <a:cubicBezTo>
                      <a:pt x="2769" y="14652"/>
                      <a:pt x="3403" y="15219"/>
                      <a:pt x="4103" y="15552"/>
                    </a:cubicBezTo>
                    <a:cubicBezTo>
                      <a:pt x="4480" y="15723"/>
                      <a:pt x="4883" y="15807"/>
                      <a:pt x="5290" y="15807"/>
                    </a:cubicBezTo>
                    <a:cubicBezTo>
                      <a:pt x="5675" y="15807"/>
                      <a:pt x="6065" y="15732"/>
                      <a:pt x="6438" y="15586"/>
                    </a:cubicBezTo>
                    <a:cubicBezTo>
                      <a:pt x="6939" y="15385"/>
                      <a:pt x="7372" y="15052"/>
                      <a:pt x="7672" y="14585"/>
                    </a:cubicBezTo>
                    <a:cubicBezTo>
                      <a:pt x="8273" y="13751"/>
                      <a:pt x="8306" y="12717"/>
                      <a:pt x="8173" y="11749"/>
                    </a:cubicBezTo>
                    <a:lnTo>
                      <a:pt x="8173" y="11749"/>
                    </a:lnTo>
                    <a:cubicBezTo>
                      <a:pt x="8523" y="11911"/>
                      <a:pt x="8902" y="11986"/>
                      <a:pt x="9284" y="11986"/>
                    </a:cubicBezTo>
                    <a:cubicBezTo>
                      <a:pt x="10322" y="11986"/>
                      <a:pt x="11381" y="11435"/>
                      <a:pt x="11942" y="10582"/>
                    </a:cubicBezTo>
                    <a:cubicBezTo>
                      <a:pt x="12709" y="9414"/>
                      <a:pt x="12476" y="7680"/>
                      <a:pt x="11442" y="6779"/>
                    </a:cubicBezTo>
                    <a:cubicBezTo>
                      <a:pt x="11208" y="6612"/>
                      <a:pt x="10975" y="6446"/>
                      <a:pt x="10775" y="6279"/>
                    </a:cubicBezTo>
                    <a:cubicBezTo>
                      <a:pt x="11642" y="5245"/>
                      <a:pt x="11875" y="3777"/>
                      <a:pt x="11775" y="2409"/>
                    </a:cubicBezTo>
                    <a:cubicBezTo>
                      <a:pt x="11709" y="2376"/>
                      <a:pt x="11709" y="2309"/>
                      <a:pt x="11709" y="2243"/>
                    </a:cubicBezTo>
                    <a:cubicBezTo>
                      <a:pt x="10436" y="970"/>
                      <a:pt x="8981" y="1"/>
                      <a:pt x="70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59"/>
              <p:cNvSpPr/>
              <p:nvPr/>
            </p:nvSpPr>
            <p:spPr>
              <a:xfrm>
                <a:off x="-7504175" y="2695400"/>
                <a:ext cx="300225" cy="266050"/>
              </a:xfrm>
              <a:custGeom>
                <a:rect b="b" l="l" r="r" t="t"/>
                <a:pathLst>
                  <a:path extrusionOk="0" h="10642" w="12009">
                    <a:moveTo>
                      <a:pt x="0" y="0"/>
                    </a:moveTo>
                    <a:lnTo>
                      <a:pt x="0" y="34"/>
                    </a:lnTo>
                    <a:cubicBezTo>
                      <a:pt x="567" y="1068"/>
                      <a:pt x="1268" y="2035"/>
                      <a:pt x="2069" y="2969"/>
                    </a:cubicBezTo>
                    <a:lnTo>
                      <a:pt x="2169" y="3036"/>
                    </a:lnTo>
                    <a:cubicBezTo>
                      <a:pt x="4604" y="5838"/>
                      <a:pt x="7839" y="7939"/>
                      <a:pt x="10942" y="10074"/>
                    </a:cubicBezTo>
                    <a:lnTo>
                      <a:pt x="11442" y="10408"/>
                    </a:lnTo>
                    <a:cubicBezTo>
                      <a:pt x="11609" y="10508"/>
                      <a:pt x="11775" y="10575"/>
                      <a:pt x="12009" y="10641"/>
                    </a:cubicBezTo>
                    <a:lnTo>
                      <a:pt x="12009" y="10575"/>
                    </a:lnTo>
                    <a:cubicBezTo>
                      <a:pt x="11775" y="10508"/>
                      <a:pt x="11609" y="10475"/>
                      <a:pt x="11509" y="10374"/>
                    </a:cubicBezTo>
                    <a:lnTo>
                      <a:pt x="11008" y="10041"/>
                    </a:lnTo>
                    <a:cubicBezTo>
                      <a:pt x="7839" y="7906"/>
                      <a:pt x="4604" y="5738"/>
                      <a:pt x="2169" y="2969"/>
                    </a:cubicBezTo>
                    <a:cubicBezTo>
                      <a:pt x="2169" y="2902"/>
                      <a:pt x="2102" y="2869"/>
                      <a:pt x="2069" y="2836"/>
                    </a:cubicBezTo>
                    <a:cubicBezTo>
                      <a:pt x="1335" y="1968"/>
                      <a:pt x="668" y="1001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59"/>
              <p:cNvSpPr/>
              <p:nvPr/>
            </p:nvSpPr>
            <p:spPr>
              <a:xfrm>
                <a:off x="-7453300" y="2687900"/>
                <a:ext cx="96750" cy="83400"/>
              </a:xfrm>
              <a:custGeom>
                <a:rect b="b" l="l" r="r" t="t"/>
                <a:pathLst>
                  <a:path extrusionOk="0" h="3336" w="3870">
                    <a:moveTo>
                      <a:pt x="3736" y="0"/>
                    </a:moveTo>
                    <a:cubicBezTo>
                      <a:pt x="3236" y="100"/>
                      <a:pt x="2836" y="367"/>
                      <a:pt x="2535" y="767"/>
                    </a:cubicBezTo>
                    <a:cubicBezTo>
                      <a:pt x="2135" y="1301"/>
                      <a:pt x="2035" y="2102"/>
                      <a:pt x="2302" y="2702"/>
                    </a:cubicBezTo>
                    <a:cubicBezTo>
                      <a:pt x="2035" y="2535"/>
                      <a:pt x="1735" y="2435"/>
                      <a:pt x="1468" y="2335"/>
                    </a:cubicBezTo>
                    <a:cubicBezTo>
                      <a:pt x="1342" y="2304"/>
                      <a:pt x="1187" y="2272"/>
                      <a:pt x="1023" y="2272"/>
                    </a:cubicBezTo>
                    <a:cubicBezTo>
                      <a:pt x="838" y="2272"/>
                      <a:pt x="644" y="2312"/>
                      <a:pt x="467" y="2435"/>
                    </a:cubicBezTo>
                    <a:cubicBezTo>
                      <a:pt x="167" y="2535"/>
                      <a:pt x="0" y="2835"/>
                      <a:pt x="0" y="3102"/>
                    </a:cubicBezTo>
                    <a:lnTo>
                      <a:pt x="0" y="3269"/>
                    </a:lnTo>
                    <a:lnTo>
                      <a:pt x="0" y="3302"/>
                    </a:lnTo>
                    <a:cubicBezTo>
                      <a:pt x="0" y="3336"/>
                      <a:pt x="34" y="3336"/>
                      <a:pt x="34" y="3336"/>
                    </a:cubicBezTo>
                    <a:lnTo>
                      <a:pt x="67" y="3336"/>
                    </a:lnTo>
                    <a:cubicBezTo>
                      <a:pt x="134" y="3336"/>
                      <a:pt x="134" y="3336"/>
                      <a:pt x="134" y="3302"/>
                    </a:cubicBezTo>
                    <a:lnTo>
                      <a:pt x="134" y="3202"/>
                    </a:lnTo>
                    <a:cubicBezTo>
                      <a:pt x="67" y="2969"/>
                      <a:pt x="234" y="2669"/>
                      <a:pt x="534" y="2502"/>
                    </a:cubicBezTo>
                    <a:cubicBezTo>
                      <a:pt x="713" y="2412"/>
                      <a:pt x="902" y="2381"/>
                      <a:pt x="1079" y="2381"/>
                    </a:cubicBezTo>
                    <a:cubicBezTo>
                      <a:pt x="1232" y="2381"/>
                      <a:pt x="1378" y="2404"/>
                      <a:pt x="1501" y="2435"/>
                    </a:cubicBezTo>
                    <a:cubicBezTo>
                      <a:pt x="1868" y="2502"/>
                      <a:pt x="2202" y="2669"/>
                      <a:pt x="2469" y="2936"/>
                    </a:cubicBezTo>
                    <a:lnTo>
                      <a:pt x="2502" y="2936"/>
                    </a:lnTo>
                    <a:lnTo>
                      <a:pt x="2502" y="2869"/>
                    </a:lnTo>
                    <a:lnTo>
                      <a:pt x="2502" y="2835"/>
                    </a:lnTo>
                    <a:cubicBezTo>
                      <a:pt x="2168" y="2202"/>
                      <a:pt x="2268" y="1434"/>
                      <a:pt x="2669" y="834"/>
                    </a:cubicBezTo>
                    <a:cubicBezTo>
                      <a:pt x="2735" y="701"/>
                      <a:pt x="2836" y="601"/>
                      <a:pt x="2969" y="500"/>
                    </a:cubicBezTo>
                    <a:cubicBezTo>
                      <a:pt x="3002" y="500"/>
                      <a:pt x="3002" y="467"/>
                      <a:pt x="3036" y="467"/>
                    </a:cubicBezTo>
                    <a:cubicBezTo>
                      <a:pt x="3303" y="234"/>
                      <a:pt x="3569" y="134"/>
                      <a:pt x="3870" y="100"/>
                    </a:cubicBezTo>
                    <a:cubicBezTo>
                      <a:pt x="3870" y="33"/>
                      <a:pt x="3836" y="0"/>
                      <a:pt x="3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59"/>
              <p:cNvSpPr/>
              <p:nvPr/>
            </p:nvSpPr>
            <p:spPr>
              <a:xfrm>
                <a:off x="-7394100" y="2754600"/>
                <a:ext cx="196000" cy="192675"/>
              </a:xfrm>
              <a:custGeom>
                <a:rect b="b" l="l" r="r" t="t"/>
                <a:pathLst>
                  <a:path extrusionOk="0" h="7707" w="7840">
                    <a:moveTo>
                      <a:pt x="1" y="1"/>
                    </a:moveTo>
                    <a:lnTo>
                      <a:pt x="1" y="67"/>
                    </a:lnTo>
                    <a:cubicBezTo>
                      <a:pt x="34" y="67"/>
                      <a:pt x="34" y="134"/>
                      <a:pt x="101" y="167"/>
                    </a:cubicBezTo>
                    <a:cubicBezTo>
                      <a:pt x="1101" y="1535"/>
                      <a:pt x="2336" y="2736"/>
                      <a:pt x="3536" y="3903"/>
                    </a:cubicBezTo>
                    <a:lnTo>
                      <a:pt x="4437" y="4804"/>
                    </a:lnTo>
                    <a:cubicBezTo>
                      <a:pt x="5471" y="5838"/>
                      <a:pt x="6539" y="6939"/>
                      <a:pt x="7806" y="7706"/>
                    </a:cubicBezTo>
                    <a:cubicBezTo>
                      <a:pt x="7839" y="7673"/>
                      <a:pt x="7839" y="7673"/>
                      <a:pt x="7839" y="7639"/>
                    </a:cubicBezTo>
                    <a:cubicBezTo>
                      <a:pt x="6605" y="6839"/>
                      <a:pt x="5538" y="5805"/>
                      <a:pt x="4437" y="4671"/>
                    </a:cubicBezTo>
                    <a:lnTo>
                      <a:pt x="3536" y="3803"/>
                    </a:lnTo>
                    <a:cubicBezTo>
                      <a:pt x="2336" y="2636"/>
                      <a:pt x="1101" y="1435"/>
                      <a:pt x="101" y="34"/>
                    </a:cubicBez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59"/>
              <p:cNvSpPr/>
              <p:nvPr/>
            </p:nvSpPr>
            <p:spPr>
              <a:xfrm>
                <a:off x="-7378250" y="2697900"/>
                <a:ext cx="178475" cy="215175"/>
              </a:xfrm>
              <a:custGeom>
                <a:rect b="b" l="l" r="r" t="t"/>
                <a:pathLst>
                  <a:path extrusionOk="0" h="8607" w="7139">
                    <a:moveTo>
                      <a:pt x="0" y="0"/>
                    </a:moveTo>
                    <a:lnTo>
                      <a:pt x="0" y="67"/>
                    </a:lnTo>
                    <a:cubicBezTo>
                      <a:pt x="1335" y="1468"/>
                      <a:pt x="2569" y="3003"/>
                      <a:pt x="3736" y="4504"/>
                    </a:cubicBezTo>
                    <a:cubicBezTo>
                      <a:pt x="4804" y="5905"/>
                      <a:pt x="5905" y="7306"/>
                      <a:pt x="7139" y="8607"/>
                    </a:cubicBezTo>
                    <a:cubicBezTo>
                      <a:pt x="7139" y="8573"/>
                      <a:pt x="7072" y="8473"/>
                      <a:pt x="7039" y="8406"/>
                    </a:cubicBezTo>
                    <a:cubicBezTo>
                      <a:pt x="5871" y="7139"/>
                      <a:pt x="4837" y="5805"/>
                      <a:pt x="3803" y="4470"/>
                    </a:cubicBezTo>
                    <a:cubicBezTo>
                      <a:pt x="2636" y="2969"/>
                      <a:pt x="1368" y="1435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59"/>
              <p:cNvSpPr/>
              <p:nvPr/>
            </p:nvSpPr>
            <p:spPr>
              <a:xfrm>
                <a:off x="-7221475" y="3027300"/>
                <a:ext cx="90925" cy="87575"/>
              </a:xfrm>
              <a:custGeom>
                <a:rect b="b" l="l" r="r" t="t"/>
                <a:pathLst>
                  <a:path extrusionOk="0" h="3503" w="3637">
                    <a:moveTo>
                      <a:pt x="3636" y="1"/>
                    </a:moveTo>
                    <a:lnTo>
                      <a:pt x="3636" y="1"/>
                    </a:lnTo>
                    <a:cubicBezTo>
                      <a:pt x="3470" y="101"/>
                      <a:pt x="3370" y="167"/>
                      <a:pt x="3236" y="301"/>
                    </a:cubicBezTo>
                    <a:cubicBezTo>
                      <a:pt x="3203" y="301"/>
                      <a:pt x="3203" y="301"/>
                      <a:pt x="3169" y="334"/>
                    </a:cubicBezTo>
                    <a:cubicBezTo>
                      <a:pt x="3069" y="434"/>
                      <a:pt x="3036" y="501"/>
                      <a:pt x="2936" y="601"/>
                    </a:cubicBezTo>
                    <a:cubicBezTo>
                      <a:pt x="2536" y="1135"/>
                      <a:pt x="2335" y="1835"/>
                      <a:pt x="2402" y="2502"/>
                    </a:cubicBezTo>
                    <a:cubicBezTo>
                      <a:pt x="2175" y="2403"/>
                      <a:pt x="1911" y="2352"/>
                      <a:pt x="1647" y="2352"/>
                    </a:cubicBezTo>
                    <a:cubicBezTo>
                      <a:pt x="1291" y="2352"/>
                      <a:pt x="936" y="2444"/>
                      <a:pt x="668" y="2636"/>
                    </a:cubicBezTo>
                    <a:cubicBezTo>
                      <a:pt x="534" y="2736"/>
                      <a:pt x="367" y="2836"/>
                      <a:pt x="267" y="2969"/>
                    </a:cubicBezTo>
                    <a:lnTo>
                      <a:pt x="234" y="3036"/>
                    </a:lnTo>
                    <a:cubicBezTo>
                      <a:pt x="167" y="3136"/>
                      <a:pt x="34" y="3270"/>
                      <a:pt x="0" y="3436"/>
                    </a:cubicBezTo>
                    <a:lnTo>
                      <a:pt x="67" y="3503"/>
                    </a:lnTo>
                    <a:cubicBezTo>
                      <a:pt x="134" y="3403"/>
                      <a:pt x="234" y="3236"/>
                      <a:pt x="301" y="3103"/>
                    </a:cubicBezTo>
                    <a:cubicBezTo>
                      <a:pt x="301" y="3069"/>
                      <a:pt x="301" y="3069"/>
                      <a:pt x="367" y="3036"/>
                    </a:cubicBezTo>
                    <a:cubicBezTo>
                      <a:pt x="434" y="2936"/>
                      <a:pt x="568" y="2803"/>
                      <a:pt x="701" y="2736"/>
                    </a:cubicBezTo>
                    <a:cubicBezTo>
                      <a:pt x="834" y="2636"/>
                      <a:pt x="901" y="2602"/>
                      <a:pt x="1035" y="2569"/>
                    </a:cubicBezTo>
                    <a:cubicBezTo>
                      <a:pt x="1068" y="2536"/>
                      <a:pt x="1068" y="2536"/>
                      <a:pt x="1101" y="2536"/>
                    </a:cubicBezTo>
                    <a:cubicBezTo>
                      <a:pt x="1282" y="2480"/>
                      <a:pt x="1463" y="2453"/>
                      <a:pt x="1642" y="2453"/>
                    </a:cubicBezTo>
                    <a:cubicBezTo>
                      <a:pt x="1891" y="2453"/>
                      <a:pt x="2136" y="2505"/>
                      <a:pt x="2369" y="2602"/>
                    </a:cubicBezTo>
                    <a:cubicBezTo>
                      <a:pt x="2402" y="2602"/>
                      <a:pt x="2402" y="2636"/>
                      <a:pt x="2436" y="2636"/>
                    </a:cubicBezTo>
                    <a:lnTo>
                      <a:pt x="2469" y="2636"/>
                    </a:lnTo>
                    <a:lnTo>
                      <a:pt x="2469" y="2602"/>
                    </a:lnTo>
                    <a:cubicBezTo>
                      <a:pt x="2402" y="2135"/>
                      <a:pt x="2469" y="1702"/>
                      <a:pt x="2636" y="1268"/>
                    </a:cubicBezTo>
                    <a:cubicBezTo>
                      <a:pt x="2636" y="1235"/>
                      <a:pt x="2702" y="1235"/>
                      <a:pt x="2702" y="1201"/>
                    </a:cubicBezTo>
                    <a:cubicBezTo>
                      <a:pt x="2769" y="1035"/>
                      <a:pt x="2869" y="868"/>
                      <a:pt x="2969" y="701"/>
                    </a:cubicBezTo>
                    <a:lnTo>
                      <a:pt x="3203" y="468"/>
                    </a:lnTo>
                    <a:cubicBezTo>
                      <a:pt x="3236" y="468"/>
                      <a:pt x="3236" y="434"/>
                      <a:pt x="3269" y="434"/>
                    </a:cubicBezTo>
                    <a:cubicBezTo>
                      <a:pt x="3370" y="301"/>
                      <a:pt x="3536" y="234"/>
                      <a:pt x="3636" y="134"/>
                    </a:cubicBezTo>
                    <a:cubicBezTo>
                      <a:pt x="3603" y="134"/>
                      <a:pt x="3603" y="101"/>
                      <a:pt x="3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59"/>
              <p:cNvSpPr/>
              <p:nvPr/>
            </p:nvSpPr>
            <p:spPr>
              <a:xfrm>
                <a:off x="-7215650" y="3104850"/>
                <a:ext cx="60075" cy="61750"/>
              </a:xfrm>
              <a:custGeom>
                <a:rect b="b" l="l" r="r" t="t"/>
                <a:pathLst>
                  <a:path extrusionOk="0" h="2470" w="2403">
                    <a:moveTo>
                      <a:pt x="1" y="1"/>
                    </a:moveTo>
                    <a:lnTo>
                      <a:pt x="1" y="34"/>
                    </a:lnTo>
                    <a:lnTo>
                      <a:pt x="34" y="101"/>
                    </a:lnTo>
                    <a:cubicBezTo>
                      <a:pt x="701" y="935"/>
                      <a:pt x="1469" y="1769"/>
                      <a:pt x="2303" y="2469"/>
                    </a:cubicBezTo>
                    <a:lnTo>
                      <a:pt x="2403" y="2469"/>
                    </a:lnTo>
                    <a:cubicBezTo>
                      <a:pt x="1569" y="1702"/>
                      <a:pt x="802" y="868"/>
                      <a:pt x="134" y="34"/>
                    </a:cubicBezTo>
                    <a:cubicBezTo>
                      <a:pt x="68" y="34"/>
                      <a:pt x="6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59"/>
              <p:cNvSpPr/>
              <p:nvPr/>
            </p:nvSpPr>
            <p:spPr>
              <a:xfrm>
                <a:off x="-7195625" y="3092350"/>
                <a:ext cx="58400" cy="63400"/>
              </a:xfrm>
              <a:custGeom>
                <a:rect b="b" l="l" r="r" t="t"/>
                <a:pathLst>
                  <a:path extrusionOk="0" h="2536" w="2336">
                    <a:moveTo>
                      <a:pt x="1" y="0"/>
                    </a:moveTo>
                    <a:lnTo>
                      <a:pt x="1" y="34"/>
                    </a:lnTo>
                    <a:cubicBezTo>
                      <a:pt x="701" y="934"/>
                      <a:pt x="1435" y="1768"/>
                      <a:pt x="2269" y="2536"/>
                    </a:cubicBezTo>
                    <a:cubicBezTo>
                      <a:pt x="2269" y="2502"/>
                      <a:pt x="2336" y="2502"/>
                      <a:pt x="2336" y="2469"/>
                    </a:cubicBezTo>
                    <a:cubicBezTo>
                      <a:pt x="1502" y="1668"/>
                      <a:pt x="734" y="834"/>
                      <a:pt x="67" y="34"/>
                    </a:cubicBezTo>
                    <a:cubicBezTo>
                      <a:pt x="34" y="34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59"/>
              <p:cNvSpPr/>
              <p:nvPr/>
            </p:nvSpPr>
            <p:spPr>
              <a:xfrm>
                <a:off x="-7163925" y="3093175"/>
                <a:ext cx="30875" cy="32550"/>
              </a:xfrm>
              <a:custGeom>
                <a:rect b="b" l="l" r="r" t="t"/>
                <a:pathLst>
                  <a:path extrusionOk="0" h="1302" w="1235">
                    <a:moveTo>
                      <a:pt x="0" y="1"/>
                    </a:moveTo>
                    <a:lnTo>
                      <a:pt x="0" y="67"/>
                    </a:lnTo>
                    <a:cubicBezTo>
                      <a:pt x="334" y="501"/>
                      <a:pt x="767" y="935"/>
                      <a:pt x="1168" y="1302"/>
                    </a:cubicBezTo>
                    <a:lnTo>
                      <a:pt x="1168" y="1235"/>
                    </a:lnTo>
                    <a:lnTo>
                      <a:pt x="1234" y="1235"/>
                    </a:lnTo>
                    <a:cubicBezTo>
                      <a:pt x="801" y="835"/>
                      <a:pt x="434" y="468"/>
                      <a:pt x="100" y="67"/>
                    </a:cubicBezTo>
                    <a:cubicBezTo>
                      <a:pt x="100" y="67"/>
                      <a:pt x="67" y="67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59"/>
              <p:cNvSpPr/>
              <p:nvPr/>
            </p:nvSpPr>
            <p:spPr>
              <a:xfrm>
                <a:off x="-7157275" y="3058150"/>
                <a:ext cx="58400" cy="62575"/>
              </a:xfrm>
              <a:custGeom>
                <a:rect b="b" l="l" r="r" t="t"/>
                <a:pathLst>
                  <a:path extrusionOk="0" h="2503" w="2336">
                    <a:moveTo>
                      <a:pt x="1" y="1"/>
                    </a:moveTo>
                    <a:lnTo>
                      <a:pt x="1" y="34"/>
                    </a:lnTo>
                    <a:lnTo>
                      <a:pt x="34" y="67"/>
                    </a:lnTo>
                    <a:lnTo>
                      <a:pt x="2203" y="2503"/>
                    </a:lnTo>
                    <a:lnTo>
                      <a:pt x="2336" y="250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59"/>
              <p:cNvSpPr/>
              <p:nvPr/>
            </p:nvSpPr>
            <p:spPr>
              <a:xfrm>
                <a:off x="-7146425" y="3035725"/>
                <a:ext cx="72575" cy="76650"/>
              </a:xfrm>
              <a:custGeom>
                <a:rect b="b" l="l" r="r" t="t"/>
                <a:pathLst>
                  <a:path extrusionOk="0" h="3066" w="2903">
                    <a:moveTo>
                      <a:pt x="59" y="1"/>
                    </a:moveTo>
                    <a:cubicBezTo>
                      <a:pt x="49" y="1"/>
                      <a:pt x="34" y="30"/>
                      <a:pt x="34" y="30"/>
                    </a:cubicBezTo>
                    <a:cubicBezTo>
                      <a:pt x="1" y="64"/>
                      <a:pt x="1" y="97"/>
                      <a:pt x="34" y="97"/>
                    </a:cubicBezTo>
                    <a:lnTo>
                      <a:pt x="67" y="131"/>
                    </a:lnTo>
                    <a:cubicBezTo>
                      <a:pt x="101" y="131"/>
                      <a:pt x="101" y="131"/>
                      <a:pt x="134" y="197"/>
                    </a:cubicBezTo>
                    <a:cubicBezTo>
                      <a:pt x="1201" y="1031"/>
                      <a:pt x="2069" y="1965"/>
                      <a:pt x="2869" y="3066"/>
                    </a:cubicBezTo>
                    <a:cubicBezTo>
                      <a:pt x="2903" y="3033"/>
                      <a:pt x="2903" y="2966"/>
                      <a:pt x="2903" y="2933"/>
                    </a:cubicBezTo>
                    <a:cubicBezTo>
                      <a:pt x="2135" y="1898"/>
                      <a:pt x="1235" y="931"/>
                      <a:pt x="201" y="97"/>
                    </a:cubicBezTo>
                    <a:cubicBezTo>
                      <a:pt x="134" y="97"/>
                      <a:pt x="134" y="64"/>
                      <a:pt x="101" y="64"/>
                    </a:cubicBezTo>
                    <a:lnTo>
                      <a:pt x="67" y="30"/>
                    </a:lnTo>
                    <a:cubicBezTo>
                      <a:pt x="67" y="8"/>
                      <a:pt x="64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59"/>
              <p:cNvSpPr/>
              <p:nvPr/>
            </p:nvSpPr>
            <p:spPr>
              <a:xfrm>
                <a:off x="-7796050" y="2624500"/>
                <a:ext cx="146800" cy="41700"/>
              </a:xfrm>
              <a:custGeom>
                <a:rect b="b" l="l" r="r" t="t"/>
                <a:pathLst>
                  <a:path extrusionOk="0" h="1668" w="5872">
                    <a:moveTo>
                      <a:pt x="5838" y="1"/>
                    </a:moveTo>
                    <a:cubicBezTo>
                      <a:pt x="5838" y="1"/>
                      <a:pt x="5771" y="1"/>
                      <a:pt x="5771" y="34"/>
                    </a:cubicBezTo>
                    <a:cubicBezTo>
                      <a:pt x="5538" y="535"/>
                      <a:pt x="4937" y="902"/>
                      <a:pt x="4370" y="935"/>
                    </a:cubicBezTo>
                    <a:cubicBezTo>
                      <a:pt x="4308" y="942"/>
                      <a:pt x="4247" y="945"/>
                      <a:pt x="4185" y="945"/>
                    </a:cubicBezTo>
                    <a:cubicBezTo>
                      <a:pt x="3654" y="945"/>
                      <a:pt x="3158" y="694"/>
                      <a:pt x="2769" y="335"/>
                    </a:cubicBezTo>
                    <a:lnTo>
                      <a:pt x="2736" y="335"/>
                    </a:lnTo>
                    <a:cubicBezTo>
                      <a:pt x="2702" y="335"/>
                      <a:pt x="2702" y="368"/>
                      <a:pt x="2702" y="368"/>
                    </a:cubicBezTo>
                    <a:cubicBezTo>
                      <a:pt x="2769" y="835"/>
                      <a:pt x="2502" y="1269"/>
                      <a:pt x="2069" y="1502"/>
                    </a:cubicBezTo>
                    <a:cubicBezTo>
                      <a:pt x="1922" y="1563"/>
                      <a:pt x="1752" y="1593"/>
                      <a:pt x="1579" y="1593"/>
                    </a:cubicBezTo>
                    <a:cubicBezTo>
                      <a:pt x="1279" y="1593"/>
                      <a:pt x="967" y="1504"/>
                      <a:pt x="734" y="1335"/>
                    </a:cubicBezTo>
                    <a:cubicBezTo>
                      <a:pt x="367" y="1035"/>
                      <a:pt x="100" y="635"/>
                      <a:pt x="67" y="134"/>
                    </a:cubicBezTo>
                    <a:cubicBezTo>
                      <a:pt x="67" y="68"/>
                      <a:pt x="67" y="68"/>
                      <a:pt x="34" y="68"/>
                    </a:cubicBezTo>
                    <a:cubicBezTo>
                      <a:pt x="0" y="68"/>
                      <a:pt x="0" y="68"/>
                      <a:pt x="0" y="134"/>
                    </a:cubicBezTo>
                    <a:cubicBezTo>
                      <a:pt x="34" y="635"/>
                      <a:pt x="267" y="1068"/>
                      <a:pt x="668" y="1369"/>
                    </a:cubicBezTo>
                    <a:cubicBezTo>
                      <a:pt x="834" y="1502"/>
                      <a:pt x="1034" y="1569"/>
                      <a:pt x="1235" y="1635"/>
                    </a:cubicBezTo>
                    <a:cubicBezTo>
                      <a:pt x="1319" y="1657"/>
                      <a:pt x="1404" y="1668"/>
                      <a:pt x="1490" y="1668"/>
                    </a:cubicBezTo>
                    <a:cubicBezTo>
                      <a:pt x="1677" y="1668"/>
                      <a:pt x="1874" y="1616"/>
                      <a:pt x="2102" y="1502"/>
                    </a:cubicBezTo>
                    <a:cubicBezTo>
                      <a:pt x="2536" y="1302"/>
                      <a:pt x="2836" y="868"/>
                      <a:pt x="2836" y="401"/>
                    </a:cubicBezTo>
                    <a:cubicBezTo>
                      <a:pt x="3238" y="804"/>
                      <a:pt x="3785" y="1005"/>
                      <a:pt x="4288" y="1005"/>
                    </a:cubicBezTo>
                    <a:cubicBezTo>
                      <a:pt x="4327" y="1005"/>
                      <a:pt x="4365" y="1004"/>
                      <a:pt x="4404" y="1002"/>
                    </a:cubicBezTo>
                    <a:cubicBezTo>
                      <a:pt x="5037" y="935"/>
                      <a:pt x="5604" y="568"/>
                      <a:pt x="5871" y="34"/>
                    </a:cubicBezTo>
                    <a:cubicBezTo>
                      <a:pt x="5871" y="34"/>
                      <a:pt x="5871" y="1"/>
                      <a:pt x="58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59"/>
              <p:cNvSpPr/>
              <p:nvPr/>
            </p:nvSpPr>
            <p:spPr>
              <a:xfrm>
                <a:off x="-7645950" y="2770450"/>
                <a:ext cx="135950" cy="57575"/>
              </a:xfrm>
              <a:custGeom>
                <a:rect b="b" l="l" r="r" t="t"/>
                <a:pathLst>
                  <a:path extrusionOk="0" h="2303" w="5438">
                    <a:moveTo>
                      <a:pt x="5371" y="0"/>
                    </a:moveTo>
                    <a:cubicBezTo>
                      <a:pt x="5082" y="267"/>
                      <a:pt x="4719" y="401"/>
                      <a:pt x="4341" y="401"/>
                    </a:cubicBezTo>
                    <a:cubicBezTo>
                      <a:pt x="4152" y="401"/>
                      <a:pt x="3959" y="367"/>
                      <a:pt x="3770" y="301"/>
                    </a:cubicBezTo>
                    <a:lnTo>
                      <a:pt x="3737" y="301"/>
                    </a:lnTo>
                    <a:lnTo>
                      <a:pt x="3737" y="334"/>
                    </a:lnTo>
                    <a:cubicBezTo>
                      <a:pt x="3737" y="701"/>
                      <a:pt x="3436" y="1135"/>
                      <a:pt x="3003" y="1235"/>
                    </a:cubicBezTo>
                    <a:cubicBezTo>
                      <a:pt x="2898" y="1261"/>
                      <a:pt x="2791" y="1273"/>
                      <a:pt x="2683" y="1273"/>
                    </a:cubicBezTo>
                    <a:cubicBezTo>
                      <a:pt x="2376" y="1273"/>
                      <a:pt x="2056" y="1174"/>
                      <a:pt x="1735" y="1001"/>
                    </a:cubicBezTo>
                    <a:lnTo>
                      <a:pt x="1702" y="1001"/>
                    </a:lnTo>
                    <a:lnTo>
                      <a:pt x="1702" y="1035"/>
                    </a:lnTo>
                    <a:cubicBezTo>
                      <a:pt x="1835" y="1502"/>
                      <a:pt x="1535" y="2035"/>
                      <a:pt x="1101" y="2169"/>
                    </a:cubicBezTo>
                    <a:cubicBezTo>
                      <a:pt x="1024" y="2191"/>
                      <a:pt x="942" y="2202"/>
                      <a:pt x="861" y="2202"/>
                    </a:cubicBezTo>
                    <a:cubicBezTo>
                      <a:pt x="697" y="2202"/>
                      <a:pt x="534" y="2158"/>
                      <a:pt x="401" y="2069"/>
                    </a:cubicBezTo>
                    <a:cubicBezTo>
                      <a:pt x="234" y="1969"/>
                      <a:pt x="101" y="1735"/>
                      <a:pt x="67" y="1535"/>
                    </a:cubicBezTo>
                    <a:cubicBezTo>
                      <a:pt x="67" y="1502"/>
                      <a:pt x="67" y="1502"/>
                      <a:pt x="34" y="1502"/>
                    </a:cubicBezTo>
                    <a:cubicBezTo>
                      <a:pt x="1" y="1502"/>
                      <a:pt x="1" y="1502"/>
                      <a:pt x="1" y="1535"/>
                    </a:cubicBezTo>
                    <a:cubicBezTo>
                      <a:pt x="1" y="1735"/>
                      <a:pt x="167" y="2002"/>
                      <a:pt x="368" y="2135"/>
                    </a:cubicBezTo>
                    <a:cubicBezTo>
                      <a:pt x="434" y="2169"/>
                      <a:pt x="568" y="2202"/>
                      <a:pt x="701" y="2235"/>
                    </a:cubicBezTo>
                    <a:cubicBezTo>
                      <a:pt x="868" y="2235"/>
                      <a:pt x="1001" y="2235"/>
                      <a:pt x="1068" y="2302"/>
                    </a:cubicBezTo>
                    <a:cubicBezTo>
                      <a:pt x="1502" y="2169"/>
                      <a:pt x="1769" y="1668"/>
                      <a:pt x="1735" y="1168"/>
                    </a:cubicBezTo>
                    <a:lnTo>
                      <a:pt x="1735" y="1168"/>
                    </a:lnTo>
                    <a:cubicBezTo>
                      <a:pt x="2036" y="1330"/>
                      <a:pt x="2337" y="1428"/>
                      <a:pt x="2627" y="1428"/>
                    </a:cubicBezTo>
                    <a:cubicBezTo>
                      <a:pt x="2755" y="1428"/>
                      <a:pt x="2880" y="1409"/>
                      <a:pt x="3003" y="1368"/>
                    </a:cubicBezTo>
                    <a:cubicBezTo>
                      <a:pt x="3436" y="1235"/>
                      <a:pt x="3837" y="834"/>
                      <a:pt x="3837" y="401"/>
                    </a:cubicBezTo>
                    <a:cubicBezTo>
                      <a:pt x="4012" y="477"/>
                      <a:pt x="4201" y="514"/>
                      <a:pt x="4391" y="514"/>
                    </a:cubicBezTo>
                    <a:cubicBezTo>
                      <a:pt x="4779" y="514"/>
                      <a:pt x="5169" y="359"/>
                      <a:pt x="5438" y="67"/>
                    </a:cubicBezTo>
                    <a:lnTo>
                      <a:pt x="543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59"/>
              <p:cNvSpPr/>
              <p:nvPr/>
            </p:nvSpPr>
            <p:spPr>
              <a:xfrm>
                <a:off x="-7550050" y="2814650"/>
                <a:ext cx="80100" cy="58825"/>
              </a:xfrm>
              <a:custGeom>
                <a:rect b="b" l="l" r="r" t="t"/>
                <a:pathLst>
                  <a:path extrusionOk="0" h="2353" w="3204">
                    <a:moveTo>
                      <a:pt x="3103" y="0"/>
                    </a:moveTo>
                    <a:cubicBezTo>
                      <a:pt x="3070" y="0"/>
                      <a:pt x="3070" y="0"/>
                      <a:pt x="3070" y="67"/>
                    </a:cubicBezTo>
                    <a:cubicBezTo>
                      <a:pt x="3103" y="401"/>
                      <a:pt x="3003" y="734"/>
                      <a:pt x="2736" y="934"/>
                    </a:cubicBezTo>
                    <a:cubicBezTo>
                      <a:pt x="2573" y="1074"/>
                      <a:pt x="2329" y="1132"/>
                      <a:pt x="2106" y="1132"/>
                    </a:cubicBezTo>
                    <a:cubicBezTo>
                      <a:pt x="2009" y="1132"/>
                      <a:pt x="1916" y="1121"/>
                      <a:pt x="1835" y="1101"/>
                    </a:cubicBezTo>
                    <a:lnTo>
                      <a:pt x="1769" y="1101"/>
                    </a:lnTo>
                    <a:lnTo>
                      <a:pt x="1769" y="1135"/>
                    </a:lnTo>
                    <a:cubicBezTo>
                      <a:pt x="1869" y="1602"/>
                      <a:pt x="1569" y="2035"/>
                      <a:pt x="1168" y="2202"/>
                    </a:cubicBezTo>
                    <a:cubicBezTo>
                      <a:pt x="1077" y="2230"/>
                      <a:pt x="982" y="2243"/>
                      <a:pt x="888" y="2243"/>
                    </a:cubicBezTo>
                    <a:cubicBezTo>
                      <a:pt x="537" y="2243"/>
                      <a:pt x="192" y="2058"/>
                      <a:pt x="34" y="1768"/>
                    </a:cubicBezTo>
                    <a:lnTo>
                      <a:pt x="1" y="1768"/>
                    </a:lnTo>
                    <a:lnTo>
                      <a:pt x="1" y="1802"/>
                    </a:lnTo>
                    <a:cubicBezTo>
                      <a:pt x="101" y="2069"/>
                      <a:pt x="401" y="2269"/>
                      <a:pt x="701" y="2302"/>
                    </a:cubicBezTo>
                    <a:cubicBezTo>
                      <a:pt x="785" y="2335"/>
                      <a:pt x="876" y="2352"/>
                      <a:pt x="951" y="2352"/>
                    </a:cubicBezTo>
                    <a:cubicBezTo>
                      <a:pt x="1026" y="2352"/>
                      <a:pt x="1085" y="2335"/>
                      <a:pt x="1102" y="2302"/>
                    </a:cubicBezTo>
                    <a:cubicBezTo>
                      <a:pt x="1569" y="2135"/>
                      <a:pt x="1869" y="1702"/>
                      <a:pt x="1835" y="1235"/>
                    </a:cubicBezTo>
                    <a:lnTo>
                      <a:pt x="1835" y="1235"/>
                    </a:lnTo>
                    <a:cubicBezTo>
                      <a:pt x="1916" y="1251"/>
                      <a:pt x="1999" y="1259"/>
                      <a:pt x="2082" y="1259"/>
                    </a:cubicBezTo>
                    <a:cubicBezTo>
                      <a:pt x="2339" y="1259"/>
                      <a:pt x="2593" y="1178"/>
                      <a:pt x="2769" y="1001"/>
                    </a:cubicBezTo>
                    <a:cubicBezTo>
                      <a:pt x="3036" y="768"/>
                      <a:pt x="3203" y="401"/>
                      <a:pt x="3170" y="67"/>
                    </a:cubicBezTo>
                    <a:cubicBezTo>
                      <a:pt x="3170" y="0"/>
                      <a:pt x="3170" y="0"/>
                      <a:pt x="3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59"/>
              <p:cNvSpPr/>
              <p:nvPr/>
            </p:nvSpPr>
            <p:spPr>
              <a:xfrm>
                <a:off x="-7703475" y="2433300"/>
                <a:ext cx="47550" cy="44100"/>
              </a:xfrm>
              <a:custGeom>
                <a:rect b="b" l="l" r="r" t="t"/>
                <a:pathLst>
                  <a:path extrusionOk="0" h="1764" w="1902">
                    <a:moveTo>
                      <a:pt x="983" y="0"/>
                    </a:moveTo>
                    <a:cubicBezTo>
                      <a:pt x="543" y="0"/>
                      <a:pt x="157" y="261"/>
                      <a:pt x="67" y="711"/>
                    </a:cubicBezTo>
                    <a:cubicBezTo>
                      <a:pt x="0" y="1211"/>
                      <a:pt x="300" y="1678"/>
                      <a:pt x="801" y="1745"/>
                    </a:cubicBezTo>
                    <a:cubicBezTo>
                      <a:pt x="865" y="1758"/>
                      <a:pt x="929" y="1764"/>
                      <a:pt x="991" y="1764"/>
                    </a:cubicBezTo>
                    <a:cubicBezTo>
                      <a:pt x="1407" y="1764"/>
                      <a:pt x="1748" y="1480"/>
                      <a:pt x="1835" y="1044"/>
                    </a:cubicBezTo>
                    <a:cubicBezTo>
                      <a:pt x="1901" y="611"/>
                      <a:pt x="1568" y="144"/>
                      <a:pt x="1134" y="10"/>
                    </a:cubicBezTo>
                    <a:cubicBezTo>
                      <a:pt x="1083" y="3"/>
                      <a:pt x="1033" y="0"/>
                      <a:pt x="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59"/>
              <p:cNvSpPr/>
              <p:nvPr/>
            </p:nvSpPr>
            <p:spPr>
              <a:xfrm>
                <a:off x="-7856925" y="2391000"/>
                <a:ext cx="115100" cy="73425"/>
              </a:xfrm>
              <a:custGeom>
                <a:rect b="b" l="l" r="r" t="t"/>
                <a:pathLst>
                  <a:path extrusionOk="0" h="2937" w="4604">
                    <a:moveTo>
                      <a:pt x="501" y="1"/>
                    </a:moveTo>
                    <a:cubicBezTo>
                      <a:pt x="200" y="1"/>
                      <a:pt x="0" y="368"/>
                      <a:pt x="200" y="635"/>
                    </a:cubicBezTo>
                    <a:cubicBezTo>
                      <a:pt x="868" y="1402"/>
                      <a:pt x="1702" y="2036"/>
                      <a:pt x="2636" y="2536"/>
                    </a:cubicBezTo>
                    <a:cubicBezTo>
                      <a:pt x="2869" y="2670"/>
                      <a:pt x="3103" y="2836"/>
                      <a:pt x="3336" y="2903"/>
                    </a:cubicBezTo>
                    <a:cubicBezTo>
                      <a:pt x="3413" y="2926"/>
                      <a:pt x="3491" y="2937"/>
                      <a:pt x="3569" y="2937"/>
                    </a:cubicBezTo>
                    <a:cubicBezTo>
                      <a:pt x="3833" y="2937"/>
                      <a:pt x="4098" y="2816"/>
                      <a:pt x="4303" y="2636"/>
                    </a:cubicBezTo>
                    <a:cubicBezTo>
                      <a:pt x="4470" y="2403"/>
                      <a:pt x="4604" y="2136"/>
                      <a:pt x="4470" y="1902"/>
                    </a:cubicBezTo>
                    <a:cubicBezTo>
                      <a:pt x="4437" y="1802"/>
                      <a:pt x="4303" y="1702"/>
                      <a:pt x="4270" y="1569"/>
                    </a:cubicBezTo>
                    <a:cubicBezTo>
                      <a:pt x="4170" y="1469"/>
                      <a:pt x="4103" y="1235"/>
                      <a:pt x="4170" y="1068"/>
                    </a:cubicBezTo>
                    <a:cubicBezTo>
                      <a:pt x="3036" y="468"/>
                      <a:pt x="1802" y="68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59"/>
              <p:cNvSpPr/>
              <p:nvPr/>
            </p:nvSpPr>
            <p:spPr>
              <a:xfrm>
                <a:off x="-7732675" y="2983075"/>
                <a:ext cx="68400" cy="48875"/>
              </a:xfrm>
              <a:custGeom>
                <a:rect b="b" l="l" r="r" t="t"/>
                <a:pathLst>
                  <a:path extrusionOk="0" h="1955" w="2736">
                    <a:moveTo>
                      <a:pt x="1503" y="1"/>
                    </a:moveTo>
                    <a:cubicBezTo>
                      <a:pt x="1031" y="1"/>
                      <a:pt x="559" y="250"/>
                      <a:pt x="201" y="635"/>
                    </a:cubicBezTo>
                    <a:cubicBezTo>
                      <a:pt x="134" y="735"/>
                      <a:pt x="34" y="869"/>
                      <a:pt x="1" y="1036"/>
                    </a:cubicBezTo>
                    <a:cubicBezTo>
                      <a:pt x="1" y="1202"/>
                      <a:pt x="34" y="1369"/>
                      <a:pt x="167" y="1403"/>
                    </a:cubicBezTo>
                    <a:cubicBezTo>
                      <a:pt x="223" y="1444"/>
                      <a:pt x="285" y="1463"/>
                      <a:pt x="345" y="1463"/>
                    </a:cubicBezTo>
                    <a:cubicBezTo>
                      <a:pt x="429" y="1463"/>
                      <a:pt x="509" y="1427"/>
                      <a:pt x="568" y="1369"/>
                    </a:cubicBezTo>
                    <a:cubicBezTo>
                      <a:pt x="701" y="1303"/>
                      <a:pt x="801" y="1169"/>
                      <a:pt x="868" y="1069"/>
                    </a:cubicBezTo>
                    <a:cubicBezTo>
                      <a:pt x="1168" y="735"/>
                      <a:pt x="1568" y="535"/>
                      <a:pt x="2002" y="402"/>
                    </a:cubicBezTo>
                    <a:lnTo>
                      <a:pt x="2002" y="402"/>
                    </a:lnTo>
                    <a:cubicBezTo>
                      <a:pt x="1835" y="635"/>
                      <a:pt x="1668" y="836"/>
                      <a:pt x="1535" y="1069"/>
                    </a:cubicBezTo>
                    <a:cubicBezTo>
                      <a:pt x="1468" y="1336"/>
                      <a:pt x="1402" y="1636"/>
                      <a:pt x="1535" y="1870"/>
                    </a:cubicBezTo>
                    <a:cubicBezTo>
                      <a:pt x="1568" y="1903"/>
                      <a:pt x="1568" y="1936"/>
                      <a:pt x="1635" y="1936"/>
                    </a:cubicBezTo>
                    <a:cubicBezTo>
                      <a:pt x="1653" y="1949"/>
                      <a:pt x="1673" y="1954"/>
                      <a:pt x="1693" y="1954"/>
                    </a:cubicBezTo>
                    <a:cubicBezTo>
                      <a:pt x="1781" y="1954"/>
                      <a:pt x="1875" y="1845"/>
                      <a:pt x="1902" y="1736"/>
                    </a:cubicBezTo>
                    <a:cubicBezTo>
                      <a:pt x="2202" y="1102"/>
                      <a:pt x="2736" y="168"/>
                      <a:pt x="1802" y="35"/>
                    </a:cubicBezTo>
                    <a:cubicBezTo>
                      <a:pt x="1703" y="12"/>
                      <a:pt x="1603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59"/>
              <p:cNvSpPr/>
              <p:nvPr/>
            </p:nvSpPr>
            <p:spPr>
              <a:xfrm>
                <a:off x="-7635100" y="3001700"/>
                <a:ext cx="69225" cy="49100"/>
              </a:xfrm>
              <a:custGeom>
                <a:rect b="b" l="l" r="r" t="t"/>
                <a:pathLst>
                  <a:path extrusionOk="0" h="1964" w="2769">
                    <a:moveTo>
                      <a:pt x="1548" y="1"/>
                    </a:moveTo>
                    <a:cubicBezTo>
                      <a:pt x="1070" y="1"/>
                      <a:pt x="544" y="229"/>
                      <a:pt x="234" y="624"/>
                    </a:cubicBezTo>
                    <a:cubicBezTo>
                      <a:pt x="134" y="758"/>
                      <a:pt x="67" y="891"/>
                      <a:pt x="0" y="1058"/>
                    </a:cubicBezTo>
                    <a:cubicBezTo>
                      <a:pt x="0" y="1191"/>
                      <a:pt x="67" y="1391"/>
                      <a:pt x="167" y="1425"/>
                    </a:cubicBezTo>
                    <a:cubicBezTo>
                      <a:pt x="214" y="1448"/>
                      <a:pt x="266" y="1460"/>
                      <a:pt x="319" y="1460"/>
                    </a:cubicBezTo>
                    <a:cubicBezTo>
                      <a:pt x="415" y="1460"/>
                      <a:pt x="515" y="1423"/>
                      <a:pt x="601" y="1358"/>
                    </a:cubicBezTo>
                    <a:cubicBezTo>
                      <a:pt x="734" y="1291"/>
                      <a:pt x="801" y="1158"/>
                      <a:pt x="901" y="1091"/>
                    </a:cubicBezTo>
                    <a:cubicBezTo>
                      <a:pt x="1168" y="758"/>
                      <a:pt x="1601" y="524"/>
                      <a:pt x="2002" y="424"/>
                    </a:cubicBezTo>
                    <a:lnTo>
                      <a:pt x="2002" y="424"/>
                    </a:lnTo>
                    <a:cubicBezTo>
                      <a:pt x="1835" y="624"/>
                      <a:pt x="1668" y="824"/>
                      <a:pt x="1568" y="1091"/>
                    </a:cubicBezTo>
                    <a:cubicBezTo>
                      <a:pt x="1468" y="1325"/>
                      <a:pt x="1435" y="1625"/>
                      <a:pt x="1568" y="1858"/>
                    </a:cubicBezTo>
                    <a:cubicBezTo>
                      <a:pt x="1601" y="1925"/>
                      <a:pt x="1601" y="1959"/>
                      <a:pt x="1635" y="1959"/>
                    </a:cubicBezTo>
                    <a:cubicBezTo>
                      <a:pt x="1649" y="1962"/>
                      <a:pt x="1663" y="1964"/>
                      <a:pt x="1677" y="1964"/>
                    </a:cubicBezTo>
                    <a:cubicBezTo>
                      <a:pt x="1796" y="1964"/>
                      <a:pt x="1905" y="1848"/>
                      <a:pt x="1935" y="1758"/>
                    </a:cubicBezTo>
                    <a:cubicBezTo>
                      <a:pt x="2235" y="1125"/>
                      <a:pt x="2769" y="157"/>
                      <a:pt x="1802" y="24"/>
                    </a:cubicBezTo>
                    <a:cubicBezTo>
                      <a:pt x="1720" y="8"/>
                      <a:pt x="1635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38" name="Google Shape;1038;p59"/>
          <p:cNvGrpSpPr/>
          <p:nvPr/>
        </p:nvGrpSpPr>
        <p:grpSpPr>
          <a:xfrm>
            <a:off x="-16999" y="4291819"/>
            <a:ext cx="7672869" cy="1289413"/>
            <a:chOff x="-7" y="4277172"/>
            <a:chExt cx="7497429" cy="1289413"/>
          </a:xfrm>
        </p:grpSpPr>
        <p:sp>
          <p:nvSpPr>
            <p:cNvPr id="1039" name="Google Shape;1039;p59"/>
            <p:cNvSpPr/>
            <p:nvPr/>
          </p:nvSpPr>
          <p:spPr>
            <a:xfrm>
              <a:off x="-7" y="4277172"/>
              <a:ext cx="7497429" cy="1289413"/>
            </a:xfrm>
            <a:custGeom>
              <a:rect b="b" l="l" r="r" t="t"/>
              <a:pathLst>
                <a:path extrusionOk="0" h="78815" w="299448">
                  <a:moveTo>
                    <a:pt x="37488" y="1"/>
                  </a:moveTo>
                  <a:cubicBezTo>
                    <a:pt x="33421" y="1"/>
                    <a:pt x="32194" y="8243"/>
                    <a:pt x="34144" y="15173"/>
                  </a:cubicBezTo>
                  <a:cubicBezTo>
                    <a:pt x="25268" y="17123"/>
                    <a:pt x="16349" y="19337"/>
                    <a:pt x="7429" y="21857"/>
                  </a:cubicBezTo>
                  <a:cubicBezTo>
                    <a:pt x="2586" y="23128"/>
                    <a:pt x="0" y="23917"/>
                    <a:pt x="0" y="23917"/>
                  </a:cubicBezTo>
                  <a:lnTo>
                    <a:pt x="0" y="78814"/>
                  </a:lnTo>
                  <a:lnTo>
                    <a:pt x="299447" y="78814"/>
                  </a:lnTo>
                  <a:lnTo>
                    <a:pt x="299447" y="23917"/>
                  </a:lnTo>
                  <a:cubicBezTo>
                    <a:pt x="299447" y="23917"/>
                    <a:pt x="296839" y="23128"/>
                    <a:pt x="292018" y="21857"/>
                  </a:cubicBezTo>
                  <a:cubicBezTo>
                    <a:pt x="280381" y="18548"/>
                    <a:pt x="268766" y="15787"/>
                    <a:pt x="257239" y="13485"/>
                  </a:cubicBezTo>
                  <a:cubicBezTo>
                    <a:pt x="257042" y="11119"/>
                    <a:pt x="256296" y="8467"/>
                    <a:pt x="254149" y="7262"/>
                  </a:cubicBezTo>
                  <a:cubicBezTo>
                    <a:pt x="253536" y="6918"/>
                    <a:pt x="252898" y="6760"/>
                    <a:pt x="252258" y="6760"/>
                  </a:cubicBezTo>
                  <a:cubicBezTo>
                    <a:pt x="250034" y="6760"/>
                    <a:pt x="247779" y="8674"/>
                    <a:pt x="246435" y="11447"/>
                  </a:cubicBezTo>
                  <a:cubicBezTo>
                    <a:pt x="214412" y="5820"/>
                    <a:pt x="183255" y="3714"/>
                    <a:pt x="154493" y="3714"/>
                  </a:cubicBezTo>
                  <a:cubicBezTo>
                    <a:pt x="152903" y="3714"/>
                    <a:pt x="151321" y="3721"/>
                    <a:pt x="149746" y="3733"/>
                  </a:cubicBezTo>
                  <a:cubicBezTo>
                    <a:pt x="148067" y="3712"/>
                    <a:pt x="146376" y="3702"/>
                    <a:pt x="144677" y="3702"/>
                  </a:cubicBezTo>
                  <a:cubicBezTo>
                    <a:pt x="141075" y="3702"/>
                    <a:pt x="137433" y="3747"/>
                    <a:pt x="133770" y="3821"/>
                  </a:cubicBezTo>
                  <a:cubicBezTo>
                    <a:pt x="133441" y="2659"/>
                    <a:pt x="132586" y="1191"/>
                    <a:pt x="130395" y="1191"/>
                  </a:cubicBezTo>
                  <a:cubicBezTo>
                    <a:pt x="128094" y="1191"/>
                    <a:pt x="127107" y="2506"/>
                    <a:pt x="127436" y="3974"/>
                  </a:cubicBezTo>
                  <a:cubicBezTo>
                    <a:pt x="103658" y="4698"/>
                    <a:pt x="78566" y="6955"/>
                    <a:pt x="52903" y="11491"/>
                  </a:cubicBezTo>
                  <a:cubicBezTo>
                    <a:pt x="52377" y="9694"/>
                    <a:pt x="51413" y="7678"/>
                    <a:pt x="49660" y="6495"/>
                  </a:cubicBezTo>
                  <a:cubicBezTo>
                    <a:pt x="48973" y="6035"/>
                    <a:pt x="48374" y="5850"/>
                    <a:pt x="47854" y="5850"/>
                  </a:cubicBezTo>
                  <a:cubicBezTo>
                    <a:pt x="45669" y="5850"/>
                    <a:pt x="44882" y="9124"/>
                    <a:pt x="44882" y="9124"/>
                  </a:cubicBezTo>
                  <a:cubicBezTo>
                    <a:pt x="44882" y="9124"/>
                    <a:pt x="43195" y="753"/>
                    <a:pt x="37913" y="30"/>
                  </a:cubicBezTo>
                  <a:cubicBezTo>
                    <a:pt x="37768" y="10"/>
                    <a:pt x="37626" y="1"/>
                    <a:pt x="37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40" name="Google Shape;1040;p59"/>
            <p:cNvGrpSpPr/>
            <p:nvPr/>
          </p:nvGrpSpPr>
          <p:grpSpPr>
            <a:xfrm>
              <a:off x="2793314" y="4501287"/>
              <a:ext cx="317075" cy="150527"/>
              <a:chOff x="2964652" y="4501287"/>
              <a:chExt cx="317075" cy="150527"/>
            </a:xfrm>
          </p:grpSpPr>
          <p:sp>
            <p:nvSpPr>
              <p:cNvPr id="1041" name="Google Shape;1041;p59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59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59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59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59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59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59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8" name="Google Shape;1048;p59"/>
            <p:cNvGrpSpPr/>
            <p:nvPr/>
          </p:nvGrpSpPr>
          <p:grpSpPr>
            <a:xfrm>
              <a:off x="1318077" y="4780312"/>
              <a:ext cx="317073" cy="150527"/>
              <a:chOff x="1295018" y="4348890"/>
              <a:chExt cx="316598" cy="150527"/>
            </a:xfrm>
          </p:grpSpPr>
          <p:sp>
            <p:nvSpPr>
              <p:cNvPr id="1049" name="Google Shape;1049;p59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59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59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59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59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59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59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6" name="Google Shape;1056;p59"/>
            <p:cNvGrpSpPr/>
            <p:nvPr/>
          </p:nvGrpSpPr>
          <p:grpSpPr>
            <a:xfrm>
              <a:off x="4554127" y="4846612"/>
              <a:ext cx="317073" cy="150527"/>
              <a:chOff x="1295018" y="4348890"/>
              <a:chExt cx="316598" cy="150527"/>
            </a:xfrm>
          </p:grpSpPr>
          <p:sp>
            <p:nvSpPr>
              <p:cNvPr id="1057" name="Google Shape;1057;p59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59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59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59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59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59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59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4" name="Google Shape;1064;p59"/>
          <p:cNvSpPr/>
          <p:nvPr/>
        </p:nvSpPr>
        <p:spPr>
          <a:xfrm>
            <a:off x="5561575" y="1186725"/>
            <a:ext cx="5162994" cy="3909700"/>
          </a:xfrm>
          <a:custGeom>
            <a:rect b="b" l="l" r="r" t="t"/>
            <a:pathLst>
              <a:path extrusionOk="0" h="135836" w="178805">
                <a:moveTo>
                  <a:pt x="37325" y="1"/>
                </a:moveTo>
                <a:cubicBezTo>
                  <a:pt x="36506" y="1"/>
                  <a:pt x="35687" y="20"/>
                  <a:pt x="34867" y="59"/>
                </a:cubicBezTo>
                <a:cubicBezTo>
                  <a:pt x="25728" y="475"/>
                  <a:pt x="16305" y="3741"/>
                  <a:pt x="10388" y="10775"/>
                </a:cubicBezTo>
                <a:cubicBezTo>
                  <a:pt x="4493" y="17788"/>
                  <a:pt x="3178" y="28965"/>
                  <a:pt x="8941" y="36109"/>
                </a:cubicBezTo>
                <a:cubicBezTo>
                  <a:pt x="11199" y="38936"/>
                  <a:pt x="14332" y="40930"/>
                  <a:pt x="16853" y="43538"/>
                </a:cubicBezTo>
                <a:cubicBezTo>
                  <a:pt x="19373" y="46146"/>
                  <a:pt x="21301" y="49850"/>
                  <a:pt x="20337" y="53312"/>
                </a:cubicBezTo>
                <a:cubicBezTo>
                  <a:pt x="19417" y="56490"/>
                  <a:pt x="16392" y="58572"/>
                  <a:pt x="13368" y="59931"/>
                </a:cubicBezTo>
                <a:cubicBezTo>
                  <a:pt x="10366" y="61289"/>
                  <a:pt x="7079" y="62297"/>
                  <a:pt x="4668" y="64577"/>
                </a:cubicBezTo>
                <a:cubicBezTo>
                  <a:pt x="0" y="68960"/>
                  <a:pt x="241" y="76827"/>
                  <a:pt x="3594" y="82306"/>
                </a:cubicBezTo>
                <a:cubicBezTo>
                  <a:pt x="6925" y="87785"/>
                  <a:pt x="12557" y="91379"/>
                  <a:pt x="18080" y="94600"/>
                </a:cubicBezTo>
                <a:cubicBezTo>
                  <a:pt x="45013" y="110291"/>
                  <a:pt x="74160" y="121797"/>
                  <a:pt x="103527" y="132206"/>
                </a:cubicBezTo>
                <a:cubicBezTo>
                  <a:pt x="110192" y="134574"/>
                  <a:pt x="117230" y="135835"/>
                  <a:pt x="124208" y="135835"/>
                </a:cubicBezTo>
                <a:cubicBezTo>
                  <a:pt x="133636" y="135835"/>
                  <a:pt x="142956" y="133533"/>
                  <a:pt x="151104" y="128546"/>
                </a:cubicBezTo>
                <a:cubicBezTo>
                  <a:pt x="165305" y="119868"/>
                  <a:pt x="175123" y="104374"/>
                  <a:pt x="176964" y="87872"/>
                </a:cubicBezTo>
                <a:cubicBezTo>
                  <a:pt x="178805" y="71326"/>
                  <a:pt x="172647" y="54079"/>
                  <a:pt x="160703" y="42464"/>
                </a:cubicBezTo>
                <a:cubicBezTo>
                  <a:pt x="148365" y="30477"/>
                  <a:pt x="131271" y="24998"/>
                  <a:pt x="114857" y="19892"/>
                </a:cubicBezTo>
                <a:cubicBezTo>
                  <a:pt x="98070" y="14676"/>
                  <a:pt x="79135" y="7882"/>
                  <a:pt x="62020" y="3850"/>
                </a:cubicBezTo>
                <a:cubicBezTo>
                  <a:pt x="53899" y="1935"/>
                  <a:pt x="45650" y="1"/>
                  <a:pt x="37325" y="1"/>
                </a:cubicBezTo>
                <a:close/>
              </a:path>
            </a:pathLst>
          </a:cu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5" name="Google Shape;1065;p59"/>
          <p:cNvSpPr/>
          <p:nvPr/>
        </p:nvSpPr>
        <p:spPr>
          <a:xfrm>
            <a:off x="79831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" name="Google Shape;1066;p59"/>
          <p:cNvSpPr/>
          <p:nvPr/>
        </p:nvSpPr>
        <p:spPr>
          <a:xfrm>
            <a:off x="70646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7" name="Google Shape;1067;p59"/>
          <p:cNvSpPr/>
          <p:nvPr/>
        </p:nvSpPr>
        <p:spPr>
          <a:xfrm>
            <a:off x="23761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8" name="Google Shape;1068;p59"/>
          <p:cNvSpPr txBox="1"/>
          <p:nvPr>
            <p:ph hasCustomPrompt="1" type="title"/>
          </p:nvPr>
        </p:nvSpPr>
        <p:spPr>
          <a:xfrm>
            <a:off x="2736525" y="943525"/>
            <a:ext cx="5690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b="0"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69" name="Google Shape;1069;p59"/>
          <p:cNvSpPr txBox="1"/>
          <p:nvPr>
            <p:ph idx="1" type="subTitle"/>
          </p:nvPr>
        </p:nvSpPr>
        <p:spPr>
          <a:xfrm>
            <a:off x="2736524" y="2192275"/>
            <a:ext cx="56904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70" name="Google Shape;1070;p59"/>
          <p:cNvSpPr/>
          <p:nvPr/>
        </p:nvSpPr>
        <p:spPr>
          <a:xfrm>
            <a:off x="6328150" y="3709549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1" name="Google Shape;1071;p59"/>
          <p:cNvGrpSpPr/>
          <p:nvPr/>
        </p:nvGrpSpPr>
        <p:grpSpPr>
          <a:xfrm>
            <a:off x="167125" y="3717550"/>
            <a:ext cx="428475" cy="1089975"/>
            <a:chOff x="265500" y="3139425"/>
            <a:chExt cx="428475" cy="1089975"/>
          </a:xfrm>
        </p:grpSpPr>
        <p:sp>
          <p:nvSpPr>
            <p:cNvPr id="1072" name="Google Shape;1072;p59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59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59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59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59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8" name="Google Shape;1078;p60"/>
          <p:cNvGrpSpPr/>
          <p:nvPr/>
        </p:nvGrpSpPr>
        <p:grpSpPr>
          <a:xfrm>
            <a:off x="6888104" y="0"/>
            <a:ext cx="2361768" cy="5085859"/>
            <a:chOff x="6888104" y="0"/>
            <a:chExt cx="2361768" cy="5085859"/>
          </a:xfrm>
        </p:grpSpPr>
        <p:grpSp>
          <p:nvGrpSpPr>
            <p:cNvPr id="1079" name="Google Shape;1079;p60"/>
            <p:cNvGrpSpPr/>
            <p:nvPr/>
          </p:nvGrpSpPr>
          <p:grpSpPr>
            <a:xfrm>
              <a:off x="6888104" y="0"/>
              <a:ext cx="2361768" cy="5085859"/>
              <a:chOff x="6850925" y="0"/>
              <a:chExt cx="2361768" cy="5085859"/>
            </a:xfrm>
          </p:grpSpPr>
          <p:sp>
            <p:nvSpPr>
              <p:cNvPr id="1080" name="Google Shape;1080;p60"/>
              <p:cNvSpPr/>
              <p:nvPr/>
            </p:nvSpPr>
            <p:spPr>
              <a:xfrm>
                <a:off x="8640693" y="1047075"/>
                <a:ext cx="572000" cy="4038784"/>
              </a:xfrm>
              <a:custGeom>
                <a:rect b="b" l="l" r="r" t="t"/>
                <a:pathLst>
                  <a:path extrusionOk="0" h="106179" w="22880">
                    <a:moveTo>
                      <a:pt x="20140" y="0"/>
                    </a:moveTo>
                    <a:lnTo>
                      <a:pt x="5479" y="2586"/>
                    </a:lnTo>
                    <a:cubicBezTo>
                      <a:pt x="5479" y="2586"/>
                      <a:pt x="11615" y="41420"/>
                      <a:pt x="0" y="99911"/>
                    </a:cubicBezTo>
                    <a:lnTo>
                      <a:pt x="22880" y="106179"/>
                    </a:lnTo>
                    <a:lnTo>
                      <a:pt x="22880" y="106179"/>
                    </a:lnTo>
                    <a:lnTo>
                      <a:pt x="201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60"/>
              <p:cNvSpPr/>
              <p:nvPr/>
            </p:nvSpPr>
            <p:spPr>
              <a:xfrm>
                <a:off x="6850925" y="0"/>
                <a:ext cx="2329201" cy="1547894"/>
              </a:xfrm>
              <a:custGeom>
                <a:rect b="b" l="l" r="r" t="t"/>
                <a:pathLst>
                  <a:path extrusionOk="0" h="42324" w="79815">
                    <a:moveTo>
                      <a:pt x="2367" y="1"/>
                    </a:moveTo>
                    <a:cubicBezTo>
                      <a:pt x="0" y="3726"/>
                      <a:pt x="636" y="8372"/>
                      <a:pt x="3945" y="11681"/>
                    </a:cubicBezTo>
                    <a:cubicBezTo>
                      <a:pt x="6935" y="14652"/>
                      <a:pt x="11975" y="16510"/>
                      <a:pt x="17081" y="16510"/>
                    </a:cubicBezTo>
                    <a:cubicBezTo>
                      <a:pt x="17663" y="16510"/>
                      <a:pt x="18245" y="16486"/>
                      <a:pt x="18825" y="16437"/>
                    </a:cubicBezTo>
                    <a:cubicBezTo>
                      <a:pt x="19921" y="21258"/>
                      <a:pt x="25334" y="25203"/>
                      <a:pt x="31711" y="26934"/>
                    </a:cubicBezTo>
                    <a:cubicBezTo>
                      <a:pt x="34901" y="27803"/>
                      <a:pt x="38283" y="28175"/>
                      <a:pt x="41693" y="28175"/>
                    </a:cubicBezTo>
                    <a:cubicBezTo>
                      <a:pt x="45077" y="28175"/>
                      <a:pt x="48488" y="27808"/>
                      <a:pt x="51764" y="27197"/>
                    </a:cubicBezTo>
                    <a:lnTo>
                      <a:pt x="51764" y="27197"/>
                    </a:lnTo>
                    <a:cubicBezTo>
                      <a:pt x="50142" y="32260"/>
                      <a:pt x="56410" y="36708"/>
                      <a:pt x="62436" y="39491"/>
                    </a:cubicBezTo>
                    <a:cubicBezTo>
                      <a:pt x="65132" y="40719"/>
                      <a:pt x="68003" y="41858"/>
                      <a:pt x="71158" y="42231"/>
                    </a:cubicBezTo>
                    <a:cubicBezTo>
                      <a:pt x="71707" y="42292"/>
                      <a:pt x="72268" y="42323"/>
                      <a:pt x="72830" y="42323"/>
                    </a:cubicBezTo>
                    <a:cubicBezTo>
                      <a:pt x="75480" y="42323"/>
                      <a:pt x="78170" y="41631"/>
                      <a:pt x="79815" y="40149"/>
                    </a:cubicBezTo>
                    <a:lnTo>
                      <a:pt x="779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60"/>
              <p:cNvSpPr/>
              <p:nvPr/>
            </p:nvSpPr>
            <p:spPr>
              <a:xfrm>
                <a:off x="7642560" y="671213"/>
                <a:ext cx="1116026" cy="515509"/>
              </a:xfrm>
              <a:custGeom>
                <a:rect b="b" l="l" r="r" t="t"/>
                <a:pathLst>
                  <a:path extrusionOk="0" fill="none" h="17665" w="38243">
                    <a:moveTo>
                      <a:pt x="38242" y="17664"/>
                    </a:moveTo>
                    <a:cubicBezTo>
                      <a:pt x="33224" y="14706"/>
                      <a:pt x="30638" y="9731"/>
                      <a:pt x="31711" y="5129"/>
                    </a:cubicBezTo>
                    <a:cubicBezTo>
                      <a:pt x="26233" y="6773"/>
                      <a:pt x="20184" y="7562"/>
                      <a:pt x="14355" y="6838"/>
                    </a:cubicBezTo>
                    <a:cubicBezTo>
                      <a:pt x="8503" y="6093"/>
                      <a:pt x="2959" y="3683"/>
                      <a:pt x="0" y="1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60"/>
              <p:cNvSpPr/>
              <p:nvPr/>
            </p:nvSpPr>
            <p:spPr>
              <a:xfrm>
                <a:off x="8854368" y="1710425"/>
                <a:ext cx="161650" cy="2387834"/>
              </a:xfrm>
              <a:custGeom>
                <a:rect b="b" l="l" r="r" t="t"/>
                <a:pathLst>
                  <a:path extrusionOk="0" fill="none" h="77843" w="6466">
                    <a:moveTo>
                      <a:pt x="2389" y="0"/>
                    </a:moveTo>
                    <a:cubicBezTo>
                      <a:pt x="2389" y="0"/>
                      <a:pt x="6465" y="34933"/>
                      <a:pt x="0" y="77843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84" name="Google Shape;1084;p60"/>
            <p:cNvGrpSpPr/>
            <p:nvPr/>
          </p:nvGrpSpPr>
          <p:grpSpPr>
            <a:xfrm>
              <a:off x="7828569" y="1621229"/>
              <a:ext cx="1109345" cy="893372"/>
              <a:chOff x="-8445675" y="2391000"/>
              <a:chExt cx="2256600" cy="1817275"/>
            </a:xfrm>
          </p:grpSpPr>
          <p:sp>
            <p:nvSpPr>
              <p:cNvPr id="1085" name="Google Shape;1085;p60"/>
              <p:cNvSpPr/>
              <p:nvPr/>
            </p:nvSpPr>
            <p:spPr>
              <a:xfrm>
                <a:off x="-8445675" y="2717075"/>
                <a:ext cx="2256600" cy="1491200"/>
              </a:xfrm>
              <a:custGeom>
                <a:rect b="b" l="l" r="r" t="t"/>
                <a:pathLst>
                  <a:path extrusionOk="0" h="59648" w="90264">
                    <a:moveTo>
                      <a:pt x="0" y="1"/>
                    </a:moveTo>
                    <a:lnTo>
                      <a:pt x="1334" y="6772"/>
                    </a:lnTo>
                    <a:cubicBezTo>
                      <a:pt x="1334" y="6772"/>
                      <a:pt x="77422" y="44299"/>
                      <a:pt x="85261" y="56741"/>
                    </a:cubicBezTo>
                    <a:cubicBezTo>
                      <a:pt x="86551" y="58791"/>
                      <a:pt x="87373" y="59647"/>
                      <a:pt x="87847" y="59647"/>
                    </a:cubicBezTo>
                    <a:cubicBezTo>
                      <a:pt x="90264" y="59647"/>
                      <a:pt x="83593" y="37327"/>
                      <a:pt x="83593" y="37327"/>
                    </a:cubicBezTo>
                    <a:cubicBezTo>
                      <a:pt x="83593" y="37327"/>
                      <a:pt x="24718" y="4337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60"/>
              <p:cNvSpPr/>
              <p:nvPr/>
            </p:nvSpPr>
            <p:spPr>
              <a:xfrm>
                <a:off x="-7855250" y="2395850"/>
                <a:ext cx="784750" cy="770750"/>
              </a:xfrm>
              <a:custGeom>
                <a:rect b="b" l="l" r="r" t="t"/>
                <a:pathLst>
                  <a:path extrusionOk="0" h="30830" w="31390">
                    <a:moveTo>
                      <a:pt x="7150" y="0"/>
                    </a:moveTo>
                    <a:cubicBezTo>
                      <a:pt x="7059" y="0"/>
                      <a:pt x="6966" y="2"/>
                      <a:pt x="6872" y="7"/>
                    </a:cubicBezTo>
                    <a:lnTo>
                      <a:pt x="6438" y="7"/>
                    </a:lnTo>
                    <a:cubicBezTo>
                      <a:pt x="6338" y="7"/>
                      <a:pt x="6204" y="7"/>
                      <a:pt x="6071" y="40"/>
                    </a:cubicBezTo>
                    <a:cubicBezTo>
                      <a:pt x="6004" y="74"/>
                      <a:pt x="5871" y="74"/>
                      <a:pt x="5771" y="141"/>
                    </a:cubicBezTo>
                    <a:cubicBezTo>
                      <a:pt x="5737" y="141"/>
                      <a:pt x="5671" y="174"/>
                      <a:pt x="5604" y="174"/>
                    </a:cubicBezTo>
                    <a:cubicBezTo>
                      <a:pt x="5571" y="174"/>
                      <a:pt x="5537" y="207"/>
                      <a:pt x="5504" y="207"/>
                    </a:cubicBezTo>
                    <a:cubicBezTo>
                      <a:pt x="5404" y="241"/>
                      <a:pt x="5371" y="241"/>
                      <a:pt x="5270" y="307"/>
                    </a:cubicBezTo>
                    <a:cubicBezTo>
                      <a:pt x="5237" y="341"/>
                      <a:pt x="5170" y="341"/>
                      <a:pt x="5104" y="374"/>
                    </a:cubicBezTo>
                    <a:cubicBezTo>
                      <a:pt x="5070" y="374"/>
                      <a:pt x="5004" y="407"/>
                      <a:pt x="4937" y="474"/>
                    </a:cubicBezTo>
                    <a:lnTo>
                      <a:pt x="4703" y="574"/>
                    </a:lnTo>
                    <a:cubicBezTo>
                      <a:pt x="4670" y="641"/>
                      <a:pt x="4603" y="641"/>
                      <a:pt x="4570" y="674"/>
                    </a:cubicBezTo>
                    <a:cubicBezTo>
                      <a:pt x="4537" y="708"/>
                      <a:pt x="4503" y="708"/>
                      <a:pt x="4437" y="741"/>
                    </a:cubicBezTo>
                    <a:cubicBezTo>
                      <a:pt x="4370" y="841"/>
                      <a:pt x="4270" y="874"/>
                      <a:pt x="4203" y="974"/>
                    </a:cubicBezTo>
                    <a:lnTo>
                      <a:pt x="3936" y="1208"/>
                    </a:lnTo>
                    <a:cubicBezTo>
                      <a:pt x="3869" y="1308"/>
                      <a:pt x="3836" y="1375"/>
                      <a:pt x="3736" y="1475"/>
                    </a:cubicBezTo>
                    <a:cubicBezTo>
                      <a:pt x="3736" y="1508"/>
                      <a:pt x="3703" y="1542"/>
                      <a:pt x="3669" y="1575"/>
                    </a:cubicBezTo>
                    <a:cubicBezTo>
                      <a:pt x="3603" y="1675"/>
                      <a:pt x="3569" y="1708"/>
                      <a:pt x="3536" y="1742"/>
                    </a:cubicBezTo>
                    <a:cubicBezTo>
                      <a:pt x="3503" y="1808"/>
                      <a:pt x="3436" y="1842"/>
                      <a:pt x="3402" y="1908"/>
                    </a:cubicBezTo>
                    <a:cubicBezTo>
                      <a:pt x="3369" y="2009"/>
                      <a:pt x="3269" y="2075"/>
                      <a:pt x="3236" y="2175"/>
                    </a:cubicBezTo>
                    <a:cubicBezTo>
                      <a:pt x="3236" y="2209"/>
                      <a:pt x="3202" y="2309"/>
                      <a:pt x="3169" y="2342"/>
                    </a:cubicBezTo>
                    <a:lnTo>
                      <a:pt x="3036" y="2576"/>
                    </a:lnTo>
                    <a:cubicBezTo>
                      <a:pt x="3036" y="2642"/>
                      <a:pt x="3002" y="2676"/>
                      <a:pt x="3002" y="2709"/>
                    </a:cubicBezTo>
                    <a:cubicBezTo>
                      <a:pt x="2935" y="2842"/>
                      <a:pt x="2869" y="2976"/>
                      <a:pt x="2835" y="3076"/>
                    </a:cubicBezTo>
                    <a:cubicBezTo>
                      <a:pt x="2702" y="3343"/>
                      <a:pt x="2602" y="3676"/>
                      <a:pt x="2502" y="3977"/>
                    </a:cubicBezTo>
                    <a:cubicBezTo>
                      <a:pt x="2435" y="4043"/>
                      <a:pt x="2435" y="4143"/>
                      <a:pt x="2402" y="4210"/>
                    </a:cubicBezTo>
                    <a:cubicBezTo>
                      <a:pt x="2368" y="4344"/>
                      <a:pt x="2335" y="4410"/>
                      <a:pt x="2268" y="4544"/>
                    </a:cubicBezTo>
                    <a:cubicBezTo>
                      <a:pt x="2235" y="4677"/>
                      <a:pt x="2202" y="4744"/>
                      <a:pt x="2168" y="4877"/>
                    </a:cubicBezTo>
                    <a:cubicBezTo>
                      <a:pt x="2102" y="5011"/>
                      <a:pt x="2068" y="5077"/>
                      <a:pt x="2035" y="5211"/>
                    </a:cubicBezTo>
                    <a:cubicBezTo>
                      <a:pt x="1501" y="6879"/>
                      <a:pt x="901" y="8513"/>
                      <a:pt x="500" y="10181"/>
                    </a:cubicBezTo>
                    <a:cubicBezTo>
                      <a:pt x="167" y="11482"/>
                      <a:pt x="0" y="12816"/>
                      <a:pt x="33" y="14151"/>
                    </a:cubicBezTo>
                    <a:cubicBezTo>
                      <a:pt x="33" y="14918"/>
                      <a:pt x="133" y="15752"/>
                      <a:pt x="400" y="16519"/>
                    </a:cubicBezTo>
                    <a:cubicBezTo>
                      <a:pt x="734" y="17486"/>
                      <a:pt x="1201" y="18387"/>
                      <a:pt x="1768" y="19254"/>
                    </a:cubicBezTo>
                    <a:cubicBezTo>
                      <a:pt x="3803" y="22356"/>
                      <a:pt x="7105" y="24558"/>
                      <a:pt x="10741" y="25225"/>
                    </a:cubicBezTo>
                    <a:cubicBezTo>
                      <a:pt x="11567" y="25384"/>
                      <a:pt x="12406" y="25463"/>
                      <a:pt x="13243" y="25463"/>
                    </a:cubicBezTo>
                    <a:cubicBezTo>
                      <a:pt x="16089" y="25463"/>
                      <a:pt x="18921" y="24558"/>
                      <a:pt x="21215" y="22857"/>
                    </a:cubicBezTo>
                    <a:cubicBezTo>
                      <a:pt x="22449" y="24892"/>
                      <a:pt x="23717" y="27026"/>
                      <a:pt x="25285" y="28761"/>
                    </a:cubicBezTo>
                    <a:lnTo>
                      <a:pt x="25385" y="28861"/>
                    </a:lnTo>
                    <a:cubicBezTo>
                      <a:pt x="25885" y="29395"/>
                      <a:pt x="26386" y="29895"/>
                      <a:pt x="26953" y="30362"/>
                    </a:cubicBezTo>
                    <a:cubicBezTo>
                      <a:pt x="27219" y="30562"/>
                      <a:pt x="27553" y="30762"/>
                      <a:pt x="27887" y="30829"/>
                    </a:cubicBezTo>
                    <a:lnTo>
                      <a:pt x="27987" y="30829"/>
                    </a:lnTo>
                    <a:cubicBezTo>
                      <a:pt x="28053" y="30829"/>
                      <a:pt x="28120" y="30762"/>
                      <a:pt x="28153" y="30762"/>
                    </a:cubicBezTo>
                    <a:cubicBezTo>
                      <a:pt x="28387" y="30729"/>
                      <a:pt x="28554" y="30562"/>
                      <a:pt x="28620" y="30396"/>
                    </a:cubicBezTo>
                    <a:cubicBezTo>
                      <a:pt x="28620" y="30362"/>
                      <a:pt x="28654" y="30362"/>
                      <a:pt x="28654" y="30329"/>
                    </a:cubicBezTo>
                    <a:cubicBezTo>
                      <a:pt x="28821" y="29995"/>
                      <a:pt x="28821" y="29562"/>
                      <a:pt x="28821" y="29195"/>
                    </a:cubicBezTo>
                    <a:lnTo>
                      <a:pt x="28821" y="29128"/>
                    </a:lnTo>
                    <a:lnTo>
                      <a:pt x="28921" y="29128"/>
                    </a:lnTo>
                    <a:cubicBezTo>
                      <a:pt x="28971" y="29133"/>
                      <a:pt x="29022" y="29135"/>
                      <a:pt x="29075" y="29135"/>
                    </a:cubicBezTo>
                    <a:cubicBezTo>
                      <a:pt x="29406" y="29135"/>
                      <a:pt x="29776" y="29052"/>
                      <a:pt x="30122" y="28995"/>
                    </a:cubicBezTo>
                    <a:lnTo>
                      <a:pt x="30255" y="28995"/>
                    </a:lnTo>
                    <a:cubicBezTo>
                      <a:pt x="30422" y="28961"/>
                      <a:pt x="30589" y="28894"/>
                      <a:pt x="30755" y="28894"/>
                    </a:cubicBezTo>
                    <a:cubicBezTo>
                      <a:pt x="30922" y="28894"/>
                      <a:pt x="31089" y="28861"/>
                      <a:pt x="31156" y="28728"/>
                    </a:cubicBezTo>
                    <a:cubicBezTo>
                      <a:pt x="31156" y="28728"/>
                      <a:pt x="31222" y="28694"/>
                      <a:pt x="31222" y="28661"/>
                    </a:cubicBezTo>
                    <a:cubicBezTo>
                      <a:pt x="31256" y="28628"/>
                      <a:pt x="31256" y="28561"/>
                      <a:pt x="31256" y="28528"/>
                    </a:cubicBezTo>
                    <a:cubicBezTo>
                      <a:pt x="31256" y="28511"/>
                      <a:pt x="31256" y="28494"/>
                      <a:pt x="31272" y="28494"/>
                    </a:cubicBezTo>
                    <a:cubicBezTo>
                      <a:pt x="31289" y="28494"/>
                      <a:pt x="31322" y="28511"/>
                      <a:pt x="31389" y="28561"/>
                    </a:cubicBezTo>
                    <a:cubicBezTo>
                      <a:pt x="31389" y="27860"/>
                      <a:pt x="30855" y="27260"/>
                      <a:pt x="30355" y="26760"/>
                    </a:cubicBezTo>
                    <a:cubicBezTo>
                      <a:pt x="29921" y="26359"/>
                      <a:pt x="29521" y="25926"/>
                      <a:pt x="29087" y="25559"/>
                    </a:cubicBezTo>
                    <a:cubicBezTo>
                      <a:pt x="29054" y="25525"/>
                      <a:pt x="29054" y="25492"/>
                      <a:pt x="29021" y="25492"/>
                    </a:cubicBezTo>
                    <a:lnTo>
                      <a:pt x="26119" y="22723"/>
                    </a:lnTo>
                    <a:lnTo>
                      <a:pt x="26085" y="22690"/>
                    </a:lnTo>
                    <a:cubicBezTo>
                      <a:pt x="26085" y="22690"/>
                      <a:pt x="26119" y="22690"/>
                      <a:pt x="26119" y="22657"/>
                    </a:cubicBezTo>
                    <a:cubicBezTo>
                      <a:pt x="26219" y="22523"/>
                      <a:pt x="26285" y="22390"/>
                      <a:pt x="26352" y="22223"/>
                    </a:cubicBezTo>
                    <a:cubicBezTo>
                      <a:pt x="26386" y="22190"/>
                      <a:pt x="26386" y="22190"/>
                      <a:pt x="26386" y="22156"/>
                    </a:cubicBezTo>
                    <a:cubicBezTo>
                      <a:pt x="26452" y="21756"/>
                      <a:pt x="26419" y="21356"/>
                      <a:pt x="26285" y="20855"/>
                    </a:cubicBezTo>
                    <a:cubicBezTo>
                      <a:pt x="26285" y="20755"/>
                      <a:pt x="26285" y="20722"/>
                      <a:pt x="26252" y="20655"/>
                    </a:cubicBezTo>
                    <a:cubicBezTo>
                      <a:pt x="25552" y="18420"/>
                      <a:pt x="22916" y="15151"/>
                      <a:pt x="20081" y="11882"/>
                    </a:cubicBezTo>
                    <a:lnTo>
                      <a:pt x="20014" y="11816"/>
                    </a:lnTo>
                    <a:cubicBezTo>
                      <a:pt x="17846" y="9247"/>
                      <a:pt x="15511" y="6745"/>
                      <a:pt x="13910" y="4744"/>
                    </a:cubicBezTo>
                    <a:cubicBezTo>
                      <a:pt x="13243" y="3910"/>
                      <a:pt x="12542" y="3043"/>
                      <a:pt x="11775" y="2242"/>
                    </a:cubicBezTo>
                    <a:cubicBezTo>
                      <a:pt x="10502" y="969"/>
                      <a:pt x="9048" y="0"/>
                      <a:pt x="7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60"/>
              <p:cNvSpPr/>
              <p:nvPr/>
            </p:nvSpPr>
            <p:spPr>
              <a:xfrm>
                <a:off x="-7856925" y="2395000"/>
                <a:ext cx="317750" cy="395175"/>
              </a:xfrm>
              <a:custGeom>
                <a:rect b="b" l="l" r="r" t="t"/>
                <a:pathLst>
                  <a:path extrusionOk="0" h="15807" w="12710">
                    <a:moveTo>
                      <a:pt x="7084" y="1"/>
                    </a:moveTo>
                    <a:cubicBezTo>
                      <a:pt x="6992" y="1"/>
                      <a:pt x="6899" y="3"/>
                      <a:pt x="6805" y="8"/>
                    </a:cubicBezTo>
                    <a:cubicBezTo>
                      <a:pt x="3703" y="74"/>
                      <a:pt x="2836" y="2843"/>
                      <a:pt x="2035" y="5345"/>
                    </a:cubicBezTo>
                    <a:cubicBezTo>
                      <a:pt x="1501" y="7013"/>
                      <a:pt x="934" y="8614"/>
                      <a:pt x="501" y="10282"/>
                    </a:cubicBezTo>
                    <a:cubicBezTo>
                      <a:pt x="167" y="11583"/>
                      <a:pt x="0" y="12917"/>
                      <a:pt x="34" y="14251"/>
                    </a:cubicBezTo>
                    <a:cubicBezTo>
                      <a:pt x="134" y="14351"/>
                      <a:pt x="267" y="14418"/>
                      <a:pt x="367" y="14518"/>
                    </a:cubicBezTo>
                    <a:cubicBezTo>
                      <a:pt x="590" y="14642"/>
                      <a:pt x="886" y="14710"/>
                      <a:pt x="1160" y="14710"/>
                    </a:cubicBezTo>
                    <a:cubicBezTo>
                      <a:pt x="1256" y="14710"/>
                      <a:pt x="1349" y="14702"/>
                      <a:pt x="1435" y="14685"/>
                    </a:cubicBezTo>
                    <a:cubicBezTo>
                      <a:pt x="1868" y="14551"/>
                      <a:pt x="2202" y="14218"/>
                      <a:pt x="2502" y="13884"/>
                    </a:cubicBezTo>
                    <a:cubicBezTo>
                      <a:pt x="2769" y="14652"/>
                      <a:pt x="3403" y="15219"/>
                      <a:pt x="4103" y="15552"/>
                    </a:cubicBezTo>
                    <a:cubicBezTo>
                      <a:pt x="4480" y="15723"/>
                      <a:pt x="4883" y="15807"/>
                      <a:pt x="5290" y="15807"/>
                    </a:cubicBezTo>
                    <a:cubicBezTo>
                      <a:pt x="5675" y="15807"/>
                      <a:pt x="6065" y="15732"/>
                      <a:pt x="6438" y="15586"/>
                    </a:cubicBezTo>
                    <a:cubicBezTo>
                      <a:pt x="6939" y="15385"/>
                      <a:pt x="7372" y="15052"/>
                      <a:pt x="7672" y="14585"/>
                    </a:cubicBezTo>
                    <a:cubicBezTo>
                      <a:pt x="8273" y="13751"/>
                      <a:pt x="8306" y="12717"/>
                      <a:pt x="8173" y="11749"/>
                    </a:cubicBezTo>
                    <a:lnTo>
                      <a:pt x="8173" y="11749"/>
                    </a:lnTo>
                    <a:cubicBezTo>
                      <a:pt x="8523" y="11911"/>
                      <a:pt x="8902" y="11986"/>
                      <a:pt x="9284" y="11986"/>
                    </a:cubicBezTo>
                    <a:cubicBezTo>
                      <a:pt x="10322" y="11986"/>
                      <a:pt x="11381" y="11435"/>
                      <a:pt x="11942" y="10582"/>
                    </a:cubicBezTo>
                    <a:cubicBezTo>
                      <a:pt x="12709" y="9414"/>
                      <a:pt x="12476" y="7680"/>
                      <a:pt x="11442" y="6779"/>
                    </a:cubicBezTo>
                    <a:cubicBezTo>
                      <a:pt x="11208" y="6612"/>
                      <a:pt x="10975" y="6446"/>
                      <a:pt x="10775" y="6279"/>
                    </a:cubicBezTo>
                    <a:cubicBezTo>
                      <a:pt x="11642" y="5245"/>
                      <a:pt x="11875" y="3777"/>
                      <a:pt x="11775" y="2409"/>
                    </a:cubicBezTo>
                    <a:cubicBezTo>
                      <a:pt x="11709" y="2376"/>
                      <a:pt x="11709" y="2309"/>
                      <a:pt x="11709" y="2243"/>
                    </a:cubicBezTo>
                    <a:cubicBezTo>
                      <a:pt x="10436" y="970"/>
                      <a:pt x="8981" y="1"/>
                      <a:pt x="70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60"/>
              <p:cNvSpPr/>
              <p:nvPr/>
            </p:nvSpPr>
            <p:spPr>
              <a:xfrm>
                <a:off x="-7504175" y="2695400"/>
                <a:ext cx="300225" cy="266050"/>
              </a:xfrm>
              <a:custGeom>
                <a:rect b="b" l="l" r="r" t="t"/>
                <a:pathLst>
                  <a:path extrusionOk="0" h="10642" w="12009">
                    <a:moveTo>
                      <a:pt x="0" y="0"/>
                    </a:moveTo>
                    <a:lnTo>
                      <a:pt x="0" y="34"/>
                    </a:lnTo>
                    <a:cubicBezTo>
                      <a:pt x="567" y="1068"/>
                      <a:pt x="1268" y="2035"/>
                      <a:pt x="2069" y="2969"/>
                    </a:cubicBezTo>
                    <a:lnTo>
                      <a:pt x="2169" y="3036"/>
                    </a:lnTo>
                    <a:cubicBezTo>
                      <a:pt x="4604" y="5838"/>
                      <a:pt x="7839" y="7939"/>
                      <a:pt x="10942" y="10074"/>
                    </a:cubicBezTo>
                    <a:lnTo>
                      <a:pt x="11442" y="10408"/>
                    </a:lnTo>
                    <a:cubicBezTo>
                      <a:pt x="11609" y="10508"/>
                      <a:pt x="11775" y="10575"/>
                      <a:pt x="12009" y="10641"/>
                    </a:cubicBezTo>
                    <a:lnTo>
                      <a:pt x="12009" y="10575"/>
                    </a:lnTo>
                    <a:cubicBezTo>
                      <a:pt x="11775" y="10508"/>
                      <a:pt x="11609" y="10475"/>
                      <a:pt x="11509" y="10374"/>
                    </a:cubicBezTo>
                    <a:lnTo>
                      <a:pt x="11008" y="10041"/>
                    </a:lnTo>
                    <a:cubicBezTo>
                      <a:pt x="7839" y="7906"/>
                      <a:pt x="4604" y="5738"/>
                      <a:pt x="2169" y="2969"/>
                    </a:cubicBezTo>
                    <a:cubicBezTo>
                      <a:pt x="2169" y="2902"/>
                      <a:pt x="2102" y="2869"/>
                      <a:pt x="2069" y="2836"/>
                    </a:cubicBezTo>
                    <a:cubicBezTo>
                      <a:pt x="1335" y="1968"/>
                      <a:pt x="668" y="1001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60"/>
              <p:cNvSpPr/>
              <p:nvPr/>
            </p:nvSpPr>
            <p:spPr>
              <a:xfrm>
                <a:off x="-7453300" y="2687900"/>
                <a:ext cx="96750" cy="83400"/>
              </a:xfrm>
              <a:custGeom>
                <a:rect b="b" l="l" r="r" t="t"/>
                <a:pathLst>
                  <a:path extrusionOk="0" h="3336" w="3870">
                    <a:moveTo>
                      <a:pt x="3736" y="0"/>
                    </a:moveTo>
                    <a:cubicBezTo>
                      <a:pt x="3236" y="100"/>
                      <a:pt x="2836" y="367"/>
                      <a:pt x="2535" y="767"/>
                    </a:cubicBezTo>
                    <a:cubicBezTo>
                      <a:pt x="2135" y="1301"/>
                      <a:pt x="2035" y="2102"/>
                      <a:pt x="2302" y="2702"/>
                    </a:cubicBezTo>
                    <a:cubicBezTo>
                      <a:pt x="2035" y="2535"/>
                      <a:pt x="1735" y="2435"/>
                      <a:pt x="1468" y="2335"/>
                    </a:cubicBezTo>
                    <a:cubicBezTo>
                      <a:pt x="1342" y="2304"/>
                      <a:pt x="1187" y="2272"/>
                      <a:pt x="1023" y="2272"/>
                    </a:cubicBezTo>
                    <a:cubicBezTo>
                      <a:pt x="838" y="2272"/>
                      <a:pt x="644" y="2312"/>
                      <a:pt x="467" y="2435"/>
                    </a:cubicBezTo>
                    <a:cubicBezTo>
                      <a:pt x="167" y="2535"/>
                      <a:pt x="0" y="2835"/>
                      <a:pt x="0" y="3102"/>
                    </a:cubicBezTo>
                    <a:lnTo>
                      <a:pt x="0" y="3269"/>
                    </a:lnTo>
                    <a:lnTo>
                      <a:pt x="0" y="3302"/>
                    </a:lnTo>
                    <a:cubicBezTo>
                      <a:pt x="0" y="3336"/>
                      <a:pt x="34" y="3336"/>
                      <a:pt x="34" y="3336"/>
                    </a:cubicBezTo>
                    <a:lnTo>
                      <a:pt x="67" y="3336"/>
                    </a:lnTo>
                    <a:cubicBezTo>
                      <a:pt x="134" y="3336"/>
                      <a:pt x="134" y="3336"/>
                      <a:pt x="134" y="3302"/>
                    </a:cubicBezTo>
                    <a:lnTo>
                      <a:pt x="134" y="3202"/>
                    </a:lnTo>
                    <a:cubicBezTo>
                      <a:pt x="67" y="2969"/>
                      <a:pt x="234" y="2669"/>
                      <a:pt x="534" y="2502"/>
                    </a:cubicBezTo>
                    <a:cubicBezTo>
                      <a:pt x="713" y="2412"/>
                      <a:pt x="902" y="2381"/>
                      <a:pt x="1079" y="2381"/>
                    </a:cubicBezTo>
                    <a:cubicBezTo>
                      <a:pt x="1232" y="2381"/>
                      <a:pt x="1378" y="2404"/>
                      <a:pt x="1501" y="2435"/>
                    </a:cubicBezTo>
                    <a:cubicBezTo>
                      <a:pt x="1868" y="2502"/>
                      <a:pt x="2202" y="2669"/>
                      <a:pt x="2469" y="2936"/>
                    </a:cubicBezTo>
                    <a:lnTo>
                      <a:pt x="2502" y="2936"/>
                    </a:lnTo>
                    <a:lnTo>
                      <a:pt x="2502" y="2869"/>
                    </a:lnTo>
                    <a:lnTo>
                      <a:pt x="2502" y="2835"/>
                    </a:lnTo>
                    <a:cubicBezTo>
                      <a:pt x="2168" y="2202"/>
                      <a:pt x="2268" y="1434"/>
                      <a:pt x="2669" y="834"/>
                    </a:cubicBezTo>
                    <a:cubicBezTo>
                      <a:pt x="2735" y="701"/>
                      <a:pt x="2836" y="601"/>
                      <a:pt x="2969" y="500"/>
                    </a:cubicBezTo>
                    <a:cubicBezTo>
                      <a:pt x="3002" y="500"/>
                      <a:pt x="3002" y="467"/>
                      <a:pt x="3036" y="467"/>
                    </a:cubicBezTo>
                    <a:cubicBezTo>
                      <a:pt x="3303" y="234"/>
                      <a:pt x="3569" y="134"/>
                      <a:pt x="3870" y="100"/>
                    </a:cubicBezTo>
                    <a:cubicBezTo>
                      <a:pt x="3870" y="33"/>
                      <a:pt x="3836" y="0"/>
                      <a:pt x="3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60"/>
              <p:cNvSpPr/>
              <p:nvPr/>
            </p:nvSpPr>
            <p:spPr>
              <a:xfrm>
                <a:off x="-7394100" y="2754600"/>
                <a:ext cx="196000" cy="192675"/>
              </a:xfrm>
              <a:custGeom>
                <a:rect b="b" l="l" r="r" t="t"/>
                <a:pathLst>
                  <a:path extrusionOk="0" h="7707" w="7840">
                    <a:moveTo>
                      <a:pt x="1" y="1"/>
                    </a:moveTo>
                    <a:lnTo>
                      <a:pt x="1" y="67"/>
                    </a:lnTo>
                    <a:cubicBezTo>
                      <a:pt x="34" y="67"/>
                      <a:pt x="34" y="134"/>
                      <a:pt x="101" y="167"/>
                    </a:cubicBezTo>
                    <a:cubicBezTo>
                      <a:pt x="1101" y="1535"/>
                      <a:pt x="2336" y="2736"/>
                      <a:pt x="3536" y="3903"/>
                    </a:cubicBezTo>
                    <a:lnTo>
                      <a:pt x="4437" y="4804"/>
                    </a:lnTo>
                    <a:cubicBezTo>
                      <a:pt x="5471" y="5838"/>
                      <a:pt x="6539" y="6939"/>
                      <a:pt x="7806" y="7706"/>
                    </a:cubicBezTo>
                    <a:cubicBezTo>
                      <a:pt x="7839" y="7673"/>
                      <a:pt x="7839" y="7673"/>
                      <a:pt x="7839" y="7639"/>
                    </a:cubicBezTo>
                    <a:cubicBezTo>
                      <a:pt x="6605" y="6839"/>
                      <a:pt x="5538" y="5805"/>
                      <a:pt x="4437" y="4671"/>
                    </a:cubicBezTo>
                    <a:lnTo>
                      <a:pt x="3536" y="3803"/>
                    </a:lnTo>
                    <a:cubicBezTo>
                      <a:pt x="2336" y="2636"/>
                      <a:pt x="1101" y="1435"/>
                      <a:pt x="101" y="34"/>
                    </a:cubicBez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60"/>
              <p:cNvSpPr/>
              <p:nvPr/>
            </p:nvSpPr>
            <p:spPr>
              <a:xfrm>
                <a:off x="-7378250" y="2697900"/>
                <a:ext cx="178475" cy="215175"/>
              </a:xfrm>
              <a:custGeom>
                <a:rect b="b" l="l" r="r" t="t"/>
                <a:pathLst>
                  <a:path extrusionOk="0" h="8607" w="7139">
                    <a:moveTo>
                      <a:pt x="0" y="0"/>
                    </a:moveTo>
                    <a:lnTo>
                      <a:pt x="0" y="67"/>
                    </a:lnTo>
                    <a:cubicBezTo>
                      <a:pt x="1335" y="1468"/>
                      <a:pt x="2569" y="3003"/>
                      <a:pt x="3736" y="4504"/>
                    </a:cubicBezTo>
                    <a:cubicBezTo>
                      <a:pt x="4804" y="5905"/>
                      <a:pt x="5905" y="7306"/>
                      <a:pt x="7139" y="8607"/>
                    </a:cubicBezTo>
                    <a:cubicBezTo>
                      <a:pt x="7139" y="8573"/>
                      <a:pt x="7072" y="8473"/>
                      <a:pt x="7039" y="8406"/>
                    </a:cubicBezTo>
                    <a:cubicBezTo>
                      <a:pt x="5871" y="7139"/>
                      <a:pt x="4837" y="5805"/>
                      <a:pt x="3803" y="4470"/>
                    </a:cubicBezTo>
                    <a:cubicBezTo>
                      <a:pt x="2636" y="2969"/>
                      <a:pt x="1368" y="1435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60"/>
              <p:cNvSpPr/>
              <p:nvPr/>
            </p:nvSpPr>
            <p:spPr>
              <a:xfrm>
                <a:off x="-7221475" y="3027300"/>
                <a:ext cx="90925" cy="87575"/>
              </a:xfrm>
              <a:custGeom>
                <a:rect b="b" l="l" r="r" t="t"/>
                <a:pathLst>
                  <a:path extrusionOk="0" h="3503" w="3637">
                    <a:moveTo>
                      <a:pt x="3636" y="1"/>
                    </a:moveTo>
                    <a:lnTo>
                      <a:pt x="3636" y="1"/>
                    </a:lnTo>
                    <a:cubicBezTo>
                      <a:pt x="3470" y="101"/>
                      <a:pt x="3370" y="167"/>
                      <a:pt x="3236" y="301"/>
                    </a:cubicBezTo>
                    <a:cubicBezTo>
                      <a:pt x="3203" y="301"/>
                      <a:pt x="3203" y="301"/>
                      <a:pt x="3169" y="334"/>
                    </a:cubicBezTo>
                    <a:cubicBezTo>
                      <a:pt x="3069" y="434"/>
                      <a:pt x="3036" y="501"/>
                      <a:pt x="2936" y="601"/>
                    </a:cubicBezTo>
                    <a:cubicBezTo>
                      <a:pt x="2536" y="1135"/>
                      <a:pt x="2335" y="1835"/>
                      <a:pt x="2402" y="2502"/>
                    </a:cubicBezTo>
                    <a:cubicBezTo>
                      <a:pt x="2175" y="2403"/>
                      <a:pt x="1911" y="2352"/>
                      <a:pt x="1647" y="2352"/>
                    </a:cubicBezTo>
                    <a:cubicBezTo>
                      <a:pt x="1291" y="2352"/>
                      <a:pt x="936" y="2444"/>
                      <a:pt x="668" y="2636"/>
                    </a:cubicBezTo>
                    <a:cubicBezTo>
                      <a:pt x="534" y="2736"/>
                      <a:pt x="367" y="2836"/>
                      <a:pt x="267" y="2969"/>
                    </a:cubicBezTo>
                    <a:lnTo>
                      <a:pt x="234" y="3036"/>
                    </a:lnTo>
                    <a:cubicBezTo>
                      <a:pt x="167" y="3136"/>
                      <a:pt x="34" y="3270"/>
                      <a:pt x="0" y="3436"/>
                    </a:cubicBezTo>
                    <a:lnTo>
                      <a:pt x="67" y="3503"/>
                    </a:lnTo>
                    <a:cubicBezTo>
                      <a:pt x="134" y="3403"/>
                      <a:pt x="234" y="3236"/>
                      <a:pt x="301" y="3103"/>
                    </a:cubicBezTo>
                    <a:cubicBezTo>
                      <a:pt x="301" y="3069"/>
                      <a:pt x="301" y="3069"/>
                      <a:pt x="367" y="3036"/>
                    </a:cubicBezTo>
                    <a:cubicBezTo>
                      <a:pt x="434" y="2936"/>
                      <a:pt x="568" y="2803"/>
                      <a:pt x="701" y="2736"/>
                    </a:cubicBezTo>
                    <a:cubicBezTo>
                      <a:pt x="834" y="2636"/>
                      <a:pt x="901" y="2602"/>
                      <a:pt x="1035" y="2569"/>
                    </a:cubicBezTo>
                    <a:cubicBezTo>
                      <a:pt x="1068" y="2536"/>
                      <a:pt x="1068" y="2536"/>
                      <a:pt x="1101" y="2536"/>
                    </a:cubicBezTo>
                    <a:cubicBezTo>
                      <a:pt x="1282" y="2480"/>
                      <a:pt x="1463" y="2453"/>
                      <a:pt x="1642" y="2453"/>
                    </a:cubicBezTo>
                    <a:cubicBezTo>
                      <a:pt x="1891" y="2453"/>
                      <a:pt x="2136" y="2505"/>
                      <a:pt x="2369" y="2602"/>
                    </a:cubicBezTo>
                    <a:cubicBezTo>
                      <a:pt x="2402" y="2602"/>
                      <a:pt x="2402" y="2636"/>
                      <a:pt x="2436" y="2636"/>
                    </a:cubicBezTo>
                    <a:lnTo>
                      <a:pt x="2469" y="2636"/>
                    </a:lnTo>
                    <a:lnTo>
                      <a:pt x="2469" y="2602"/>
                    </a:lnTo>
                    <a:cubicBezTo>
                      <a:pt x="2402" y="2135"/>
                      <a:pt x="2469" y="1702"/>
                      <a:pt x="2636" y="1268"/>
                    </a:cubicBezTo>
                    <a:cubicBezTo>
                      <a:pt x="2636" y="1235"/>
                      <a:pt x="2702" y="1235"/>
                      <a:pt x="2702" y="1201"/>
                    </a:cubicBezTo>
                    <a:cubicBezTo>
                      <a:pt x="2769" y="1035"/>
                      <a:pt x="2869" y="868"/>
                      <a:pt x="2969" y="701"/>
                    </a:cubicBezTo>
                    <a:lnTo>
                      <a:pt x="3203" y="468"/>
                    </a:lnTo>
                    <a:cubicBezTo>
                      <a:pt x="3236" y="468"/>
                      <a:pt x="3236" y="434"/>
                      <a:pt x="3269" y="434"/>
                    </a:cubicBezTo>
                    <a:cubicBezTo>
                      <a:pt x="3370" y="301"/>
                      <a:pt x="3536" y="234"/>
                      <a:pt x="3636" y="134"/>
                    </a:cubicBezTo>
                    <a:cubicBezTo>
                      <a:pt x="3603" y="134"/>
                      <a:pt x="3603" y="101"/>
                      <a:pt x="3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60"/>
              <p:cNvSpPr/>
              <p:nvPr/>
            </p:nvSpPr>
            <p:spPr>
              <a:xfrm>
                <a:off x="-7215650" y="3104850"/>
                <a:ext cx="60075" cy="61750"/>
              </a:xfrm>
              <a:custGeom>
                <a:rect b="b" l="l" r="r" t="t"/>
                <a:pathLst>
                  <a:path extrusionOk="0" h="2470" w="2403">
                    <a:moveTo>
                      <a:pt x="1" y="1"/>
                    </a:moveTo>
                    <a:lnTo>
                      <a:pt x="1" y="34"/>
                    </a:lnTo>
                    <a:lnTo>
                      <a:pt x="34" y="101"/>
                    </a:lnTo>
                    <a:cubicBezTo>
                      <a:pt x="701" y="935"/>
                      <a:pt x="1469" y="1769"/>
                      <a:pt x="2303" y="2469"/>
                    </a:cubicBezTo>
                    <a:lnTo>
                      <a:pt x="2403" y="2469"/>
                    </a:lnTo>
                    <a:cubicBezTo>
                      <a:pt x="1569" y="1702"/>
                      <a:pt x="802" y="868"/>
                      <a:pt x="134" y="34"/>
                    </a:cubicBezTo>
                    <a:cubicBezTo>
                      <a:pt x="68" y="34"/>
                      <a:pt x="6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60"/>
              <p:cNvSpPr/>
              <p:nvPr/>
            </p:nvSpPr>
            <p:spPr>
              <a:xfrm>
                <a:off x="-7195625" y="3092350"/>
                <a:ext cx="58400" cy="63400"/>
              </a:xfrm>
              <a:custGeom>
                <a:rect b="b" l="l" r="r" t="t"/>
                <a:pathLst>
                  <a:path extrusionOk="0" h="2536" w="2336">
                    <a:moveTo>
                      <a:pt x="1" y="0"/>
                    </a:moveTo>
                    <a:lnTo>
                      <a:pt x="1" y="34"/>
                    </a:lnTo>
                    <a:cubicBezTo>
                      <a:pt x="701" y="934"/>
                      <a:pt x="1435" y="1768"/>
                      <a:pt x="2269" y="2536"/>
                    </a:cubicBezTo>
                    <a:cubicBezTo>
                      <a:pt x="2269" y="2502"/>
                      <a:pt x="2336" y="2502"/>
                      <a:pt x="2336" y="2469"/>
                    </a:cubicBezTo>
                    <a:cubicBezTo>
                      <a:pt x="1502" y="1668"/>
                      <a:pt x="734" y="834"/>
                      <a:pt x="67" y="34"/>
                    </a:cubicBezTo>
                    <a:cubicBezTo>
                      <a:pt x="34" y="34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60"/>
              <p:cNvSpPr/>
              <p:nvPr/>
            </p:nvSpPr>
            <p:spPr>
              <a:xfrm>
                <a:off x="-7163925" y="3093175"/>
                <a:ext cx="30875" cy="32550"/>
              </a:xfrm>
              <a:custGeom>
                <a:rect b="b" l="l" r="r" t="t"/>
                <a:pathLst>
                  <a:path extrusionOk="0" h="1302" w="1235">
                    <a:moveTo>
                      <a:pt x="0" y="1"/>
                    </a:moveTo>
                    <a:lnTo>
                      <a:pt x="0" y="67"/>
                    </a:lnTo>
                    <a:cubicBezTo>
                      <a:pt x="334" y="501"/>
                      <a:pt x="767" y="935"/>
                      <a:pt x="1168" y="1302"/>
                    </a:cubicBezTo>
                    <a:lnTo>
                      <a:pt x="1168" y="1235"/>
                    </a:lnTo>
                    <a:lnTo>
                      <a:pt x="1234" y="1235"/>
                    </a:lnTo>
                    <a:cubicBezTo>
                      <a:pt x="801" y="835"/>
                      <a:pt x="434" y="468"/>
                      <a:pt x="100" y="67"/>
                    </a:cubicBezTo>
                    <a:cubicBezTo>
                      <a:pt x="100" y="67"/>
                      <a:pt x="67" y="67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60"/>
              <p:cNvSpPr/>
              <p:nvPr/>
            </p:nvSpPr>
            <p:spPr>
              <a:xfrm>
                <a:off x="-7157275" y="3058150"/>
                <a:ext cx="58400" cy="62575"/>
              </a:xfrm>
              <a:custGeom>
                <a:rect b="b" l="l" r="r" t="t"/>
                <a:pathLst>
                  <a:path extrusionOk="0" h="2503" w="2336">
                    <a:moveTo>
                      <a:pt x="1" y="1"/>
                    </a:moveTo>
                    <a:lnTo>
                      <a:pt x="1" y="34"/>
                    </a:lnTo>
                    <a:lnTo>
                      <a:pt x="34" y="67"/>
                    </a:lnTo>
                    <a:lnTo>
                      <a:pt x="2203" y="2503"/>
                    </a:lnTo>
                    <a:lnTo>
                      <a:pt x="2336" y="250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60"/>
              <p:cNvSpPr/>
              <p:nvPr/>
            </p:nvSpPr>
            <p:spPr>
              <a:xfrm>
                <a:off x="-7146425" y="3035725"/>
                <a:ext cx="72575" cy="76650"/>
              </a:xfrm>
              <a:custGeom>
                <a:rect b="b" l="l" r="r" t="t"/>
                <a:pathLst>
                  <a:path extrusionOk="0" h="3066" w="2903">
                    <a:moveTo>
                      <a:pt x="59" y="1"/>
                    </a:moveTo>
                    <a:cubicBezTo>
                      <a:pt x="49" y="1"/>
                      <a:pt x="34" y="30"/>
                      <a:pt x="34" y="30"/>
                    </a:cubicBezTo>
                    <a:cubicBezTo>
                      <a:pt x="1" y="64"/>
                      <a:pt x="1" y="97"/>
                      <a:pt x="34" y="97"/>
                    </a:cubicBezTo>
                    <a:lnTo>
                      <a:pt x="67" y="131"/>
                    </a:lnTo>
                    <a:cubicBezTo>
                      <a:pt x="101" y="131"/>
                      <a:pt x="101" y="131"/>
                      <a:pt x="134" y="197"/>
                    </a:cubicBezTo>
                    <a:cubicBezTo>
                      <a:pt x="1201" y="1031"/>
                      <a:pt x="2069" y="1965"/>
                      <a:pt x="2869" y="3066"/>
                    </a:cubicBezTo>
                    <a:cubicBezTo>
                      <a:pt x="2903" y="3033"/>
                      <a:pt x="2903" y="2966"/>
                      <a:pt x="2903" y="2933"/>
                    </a:cubicBezTo>
                    <a:cubicBezTo>
                      <a:pt x="2135" y="1898"/>
                      <a:pt x="1235" y="931"/>
                      <a:pt x="201" y="97"/>
                    </a:cubicBezTo>
                    <a:cubicBezTo>
                      <a:pt x="134" y="97"/>
                      <a:pt x="134" y="64"/>
                      <a:pt x="101" y="64"/>
                    </a:cubicBezTo>
                    <a:lnTo>
                      <a:pt x="67" y="30"/>
                    </a:lnTo>
                    <a:cubicBezTo>
                      <a:pt x="67" y="8"/>
                      <a:pt x="64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60"/>
              <p:cNvSpPr/>
              <p:nvPr/>
            </p:nvSpPr>
            <p:spPr>
              <a:xfrm>
                <a:off x="-7796050" y="2624500"/>
                <a:ext cx="146800" cy="41700"/>
              </a:xfrm>
              <a:custGeom>
                <a:rect b="b" l="l" r="r" t="t"/>
                <a:pathLst>
                  <a:path extrusionOk="0" h="1668" w="5872">
                    <a:moveTo>
                      <a:pt x="5838" y="1"/>
                    </a:moveTo>
                    <a:cubicBezTo>
                      <a:pt x="5838" y="1"/>
                      <a:pt x="5771" y="1"/>
                      <a:pt x="5771" y="34"/>
                    </a:cubicBezTo>
                    <a:cubicBezTo>
                      <a:pt x="5538" y="535"/>
                      <a:pt x="4937" y="902"/>
                      <a:pt x="4370" y="935"/>
                    </a:cubicBezTo>
                    <a:cubicBezTo>
                      <a:pt x="4308" y="942"/>
                      <a:pt x="4247" y="945"/>
                      <a:pt x="4185" y="945"/>
                    </a:cubicBezTo>
                    <a:cubicBezTo>
                      <a:pt x="3654" y="945"/>
                      <a:pt x="3158" y="694"/>
                      <a:pt x="2769" y="335"/>
                    </a:cubicBezTo>
                    <a:lnTo>
                      <a:pt x="2736" y="335"/>
                    </a:lnTo>
                    <a:cubicBezTo>
                      <a:pt x="2702" y="335"/>
                      <a:pt x="2702" y="368"/>
                      <a:pt x="2702" y="368"/>
                    </a:cubicBezTo>
                    <a:cubicBezTo>
                      <a:pt x="2769" y="835"/>
                      <a:pt x="2502" y="1269"/>
                      <a:pt x="2069" y="1502"/>
                    </a:cubicBezTo>
                    <a:cubicBezTo>
                      <a:pt x="1922" y="1563"/>
                      <a:pt x="1752" y="1593"/>
                      <a:pt x="1579" y="1593"/>
                    </a:cubicBezTo>
                    <a:cubicBezTo>
                      <a:pt x="1279" y="1593"/>
                      <a:pt x="967" y="1504"/>
                      <a:pt x="734" y="1335"/>
                    </a:cubicBezTo>
                    <a:cubicBezTo>
                      <a:pt x="367" y="1035"/>
                      <a:pt x="100" y="635"/>
                      <a:pt x="67" y="134"/>
                    </a:cubicBezTo>
                    <a:cubicBezTo>
                      <a:pt x="67" y="68"/>
                      <a:pt x="67" y="68"/>
                      <a:pt x="34" y="68"/>
                    </a:cubicBezTo>
                    <a:cubicBezTo>
                      <a:pt x="0" y="68"/>
                      <a:pt x="0" y="68"/>
                      <a:pt x="0" y="134"/>
                    </a:cubicBezTo>
                    <a:cubicBezTo>
                      <a:pt x="34" y="635"/>
                      <a:pt x="267" y="1068"/>
                      <a:pt x="668" y="1369"/>
                    </a:cubicBezTo>
                    <a:cubicBezTo>
                      <a:pt x="834" y="1502"/>
                      <a:pt x="1034" y="1569"/>
                      <a:pt x="1235" y="1635"/>
                    </a:cubicBezTo>
                    <a:cubicBezTo>
                      <a:pt x="1319" y="1657"/>
                      <a:pt x="1404" y="1668"/>
                      <a:pt x="1490" y="1668"/>
                    </a:cubicBezTo>
                    <a:cubicBezTo>
                      <a:pt x="1677" y="1668"/>
                      <a:pt x="1874" y="1616"/>
                      <a:pt x="2102" y="1502"/>
                    </a:cubicBezTo>
                    <a:cubicBezTo>
                      <a:pt x="2536" y="1302"/>
                      <a:pt x="2836" y="868"/>
                      <a:pt x="2836" y="401"/>
                    </a:cubicBezTo>
                    <a:cubicBezTo>
                      <a:pt x="3238" y="804"/>
                      <a:pt x="3785" y="1005"/>
                      <a:pt x="4288" y="1005"/>
                    </a:cubicBezTo>
                    <a:cubicBezTo>
                      <a:pt x="4327" y="1005"/>
                      <a:pt x="4365" y="1004"/>
                      <a:pt x="4404" y="1002"/>
                    </a:cubicBezTo>
                    <a:cubicBezTo>
                      <a:pt x="5037" y="935"/>
                      <a:pt x="5604" y="568"/>
                      <a:pt x="5871" y="34"/>
                    </a:cubicBezTo>
                    <a:cubicBezTo>
                      <a:pt x="5871" y="34"/>
                      <a:pt x="5871" y="1"/>
                      <a:pt x="58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60"/>
              <p:cNvSpPr/>
              <p:nvPr/>
            </p:nvSpPr>
            <p:spPr>
              <a:xfrm>
                <a:off x="-7645950" y="2770450"/>
                <a:ext cx="135950" cy="57575"/>
              </a:xfrm>
              <a:custGeom>
                <a:rect b="b" l="l" r="r" t="t"/>
                <a:pathLst>
                  <a:path extrusionOk="0" h="2303" w="5438">
                    <a:moveTo>
                      <a:pt x="5371" y="0"/>
                    </a:moveTo>
                    <a:cubicBezTo>
                      <a:pt x="5082" y="267"/>
                      <a:pt x="4719" y="401"/>
                      <a:pt x="4341" y="401"/>
                    </a:cubicBezTo>
                    <a:cubicBezTo>
                      <a:pt x="4152" y="401"/>
                      <a:pt x="3959" y="367"/>
                      <a:pt x="3770" y="301"/>
                    </a:cubicBezTo>
                    <a:lnTo>
                      <a:pt x="3737" y="301"/>
                    </a:lnTo>
                    <a:lnTo>
                      <a:pt x="3737" y="334"/>
                    </a:lnTo>
                    <a:cubicBezTo>
                      <a:pt x="3737" y="701"/>
                      <a:pt x="3436" y="1135"/>
                      <a:pt x="3003" y="1235"/>
                    </a:cubicBezTo>
                    <a:cubicBezTo>
                      <a:pt x="2898" y="1261"/>
                      <a:pt x="2791" y="1273"/>
                      <a:pt x="2683" y="1273"/>
                    </a:cubicBezTo>
                    <a:cubicBezTo>
                      <a:pt x="2376" y="1273"/>
                      <a:pt x="2056" y="1174"/>
                      <a:pt x="1735" y="1001"/>
                    </a:cubicBezTo>
                    <a:lnTo>
                      <a:pt x="1702" y="1001"/>
                    </a:lnTo>
                    <a:lnTo>
                      <a:pt x="1702" y="1035"/>
                    </a:lnTo>
                    <a:cubicBezTo>
                      <a:pt x="1835" y="1502"/>
                      <a:pt x="1535" y="2035"/>
                      <a:pt x="1101" y="2169"/>
                    </a:cubicBezTo>
                    <a:cubicBezTo>
                      <a:pt x="1024" y="2191"/>
                      <a:pt x="942" y="2202"/>
                      <a:pt x="861" y="2202"/>
                    </a:cubicBezTo>
                    <a:cubicBezTo>
                      <a:pt x="697" y="2202"/>
                      <a:pt x="534" y="2158"/>
                      <a:pt x="401" y="2069"/>
                    </a:cubicBezTo>
                    <a:cubicBezTo>
                      <a:pt x="234" y="1969"/>
                      <a:pt x="101" y="1735"/>
                      <a:pt x="67" y="1535"/>
                    </a:cubicBezTo>
                    <a:cubicBezTo>
                      <a:pt x="67" y="1502"/>
                      <a:pt x="67" y="1502"/>
                      <a:pt x="34" y="1502"/>
                    </a:cubicBezTo>
                    <a:cubicBezTo>
                      <a:pt x="1" y="1502"/>
                      <a:pt x="1" y="1502"/>
                      <a:pt x="1" y="1535"/>
                    </a:cubicBezTo>
                    <a:cubicBezTo>
                      <a:pt x="1" y="1735"/>
                      <a:pt x="167" y="2002"/>
                      <a:pt x="368" y="2135"/>
                    </a:cubicBezTo>
                    <a:cubicBezTo>
                      <a:pt x="434" y="2169"/>
                      <a:pt x="568" y="2202"/>
                      <a:pt x="701" y="2235"/>
                    </a:cubicBezTo>
                    <a:cubicBezTo>
                      <a:pt x="868" y="2235"/>
                      <a:pt x="1001" y="2235"/>
                      <a:pt x="1068" y="2302"/>
                    </a:cubicBezTo>
                    <a:cubicBezTo>
                      <a:pt x="1502" y="2169"/>
                      <a:pt x="1769" y="1668"/>
                      <a:pt x="1735" y="1168"/>
                    </a:cubicBezTo>
                    <a:lnTo>
                      <a:pt x="1735" y="1168"/>
                    </a:lnTo>
                    <a:cubicBezTo>
                      <a:pt x="2036" y="1330"/>
                      <a:pt x="2337" y="1428"/>
                      <a:pt x="2627" y="1428"/>
                    </a:cubicBezTo>
                    <a:cubicBezTo>
                      <a:pt x="2755" y="1428"/>
                      <a:pt x="2880" y="1409"/>
                      <a:pt x="3003" y="1368"/>
                    </a:cubicBezTo>
                    <a:cubicBezTo>
                      <a:pt x="3436" y="1235"/>
                      <a:pt x="3837" y="834"/>
                      <a:pt x="3837" y="401"/>
                    </a:cubicBezTo>
                    <a:cubicBezTo>
                      <a:pt x="4012" y="477"/>
                      <a:pt x="4201" y="514"/>
                      <a:pt x="4391" y="514"/>
                    </a:cubicBezTo>
                    <a:cubicBezTo>
                      <a:pt x="4779" y="514"/>
                      <a:pt x="5169" y="359"/>
                      <a:pt x="5438" y="67"/>
                    </a:cubicBezTo>
                    <a:lnTo>
                      <a:pt x="543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60"/>
              <p:cNvSpPr/>
              <p:nvPr/>
            </p:nvSpPr>
            <p:spPr>
              <a:xfrm>
                <a:off x="-7550050" y="2814650"/>
                <a:ext cx="80100" cy="58825"/>
              </a:xfrm>
              <a:custGeom>
                <a:rect b="b" l="l" r="r" t="t"/>
                <a:pathLst>
                  <a:path extrusionOk="0" h="2353" w="3204">
                    <a:moveTo>
                      <a:pt x="3103" y="0"/>
                    </a:moveTo>
                    <a:cubicBezTo>
                      <a:pt x="3070" y="0"/>
                      <a:pt x="3070" y="0"/>
                      <a:pt x="3070" y="67"/>
                    </a:cubicBezTo>
                    <a:cubicBezTo>
                      <a:pt x="3103" y="401"/>
                      <a:pt x="3003" y="734"/>
                      <a:pt x="2736" y="934"/>
                    </a:cubicBezTo>
                    <a:cubicBezTo>
                      <a:pt x="2573" y="1074"/>
                      <a:pt x="2329" y="1132"/>
                      <a:pt x="2106" y="1132"/>
                    </a:cubicBezTo>
                    <a:cubicBezTo>
                      <a:pt x="2009" y="1132"/>
                      <a:pt x="1916" y="1121"/>
                      <a:pt x="1835" y="1101"/>
                    </a:cubicBezTo>
                    <a:lnTo>
                      <a:pt x="1769" y="1101"/>
                    </a:lnTo>
                    <a:lnTo>
                      <a:pt x="1769" y="1135"/>
                    </a:lnTo>
                    <a:cubicBezTo>
                      <a:pt x="1869" y="1602"/>
                      <a:pt x="1569" y="2035"/>
                      <a:pt x="1168" y="2202"/>
                    </a:cubicBezTo>
                    <a:cubicBezTo>
                      <a:pt x="1077" y="2230"/>
                      <a:pt x="982" y="2243"/>
                      <a:pt x="888" y="2243"/>
                    </a:cubicBezTo>
                    <a:cubicBezTo>
                      <a:pt x="537" y="2243"/>
                      <a:pt x="192" y="2058"/>
                      <a:pt x="34" y="1768"/>
                    </a:cubicBezTo>
                    <a:lnTo>
                      <a:pt x="1" y="1768"/>
                    </a:lnTo>
                    <a:lnTo>
                      <a:pt x="1" y="1802"/>
                    </a:lnTo>
                    <a:cubicBezTo>
                      <a:pt x="101" y="2069"/>
                      <a:pt x="401" y="2269"/>
                      <a:pt x="701" y="2302"/>
                    </a:cubicBezTo>
                    <a:cubicBezTo>
                      <a:pt x="785" y="2335"/>
                      <a:pt x="876" y="2352"/>
                      <a:pt x="951" y="2352"/>
                    </a:cubicBezTo>
                    <a:cubicBezTo>
                      <a:pt x="1026" y="2352"/>
                      <a:pt x="1085" y="2335"/>
                      <a:pt x="1102" y="2302"/>
                    </a:cubicBezTo>
                    <a:cubicBezTo>
                      <a:pt x="1569" y="2135"/>
                      <a:pt x="1869" y="1702"/>
                      <a:pt x="1835" y="1235"/>
                    </a:cubicBezTo>
                    <a:lnTo>
                      <a:pt x="1835" y="1235"/>
                    </a:lnTo>
                    <a:cubicBezTo>
                      <a:pt x="1916" y="1251"/>
                      <a:pt x="1999" y="1259"/>
                      <a:pt x="2082" y="1259"/>
                    </a:cubicBezTo>
                    <a:cubicBezTo>
                      <a:pt x="2339" y="1259"/>
                      <a:pt x="2593" y="1178"/>
                      <a:pt x="2769" y="1001"/>
                    </a:cubicBezTo>
                    <a:cubicBezTo>
                      <a:pt x="3036" y="768"/>
                      <a:pt x="3203" y="401"/>
                      <a:pt x="3170" y="67"/>
                    </a:cubicBezTo>
                    <a:cubicBezTo>
                      <a:pt x="3170" y="0"/>
                      <a:pt x="3170" y="0"/>
                      <a:pt x="3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60"/>
              <p:cNvSpPr/>
              <p:nvPr/>
            </p:nvSpPr>
            <p:spPr>
              <a:xfrm>
                <a:off x="-7703475" y="2433300"/>
                <a:ext cx="47550" cy="44100"/>
              </a:xfrm>
              <a:custGeom>
                <a:rect b="b" l="l" r="r" t="t"/>
                <a:pathLst>
                  <a:path extrusionOk="0" h="1764" w="1902">
                    <a:moveTo>
                      <a:pt x="983" y="0"/>
                    </a:moveTo>
                    <a:cubicBezTo>
                      <a:pt x="543" y="0"/>
                      <a:pt x="157" y="261"/>
                      <a:pt x="67" y="711"/>
                    </a:cubicBezTo>
                    <a:cubicBezTo>
                      <a:pt x="0" y="1211"/>
                      <a:pt x="300" y="1678"/>
                      <a:pt x="801" y="1745"/>
                    </a:cubicBezTo>
                    <a:cubicBezTo>
                      <a:pt x="865" y="1758"/>
                      <a:pt x="929" y="1764"/>
                      <a:pt x="991" y="1764"/>
                    </a:cubicBezTo>
                    <a:cubicBezTo>
                      <a:pt x="1407" y="1764"/>
                      <a:pt x="1748" y="1480"/>
                      <a:pt x="1835" y="1044"/>
                    </a:cubicBezTo>
                    <a:cubicBezTo>
                      <a:pt x="1901" y="611"/>
                      <a:pt x="1568" y="144"/>
                      <a:pt x="1134" y="10"/>
                    </a:cubicBezTo>
                    <a:cubicBezTo>
                      <a:pt x="1083" y="3"/>
                      <a:pt x="1033" y="0"/>
                      <a:pt x="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60"/>
              <p:cNvSpPr/>
              <p:nvPr/>
            </p:nvSpPr>
            <p:spPr>
              <a:xfrm>
                <a:off x="-7856925" y="2391000"/>
                <a:ext cx="115100" cy="73425"/>
              </a:xfrm>
              <a:custGeom>
                <a:rect b="b" l="l" r="r" t="t"/>
                <a:pathLst>
                  <a:path extrusionOk="0" h="2937" w="4604">
                    <a:moveTo>
                      <a:pt x="501" y="1"/>
                    </a:moveTo>
                    <a:cubicBezTo>
                      <a:pt x="200" y="1"/>
                      <a:pt x="0" y="368"/>
                      <a:pt x="200" y="635"/>
                    </a:cubicBezTo>
                    <a:cubicBezTo>
                      <a:pt x="868" y="1402"/>
                      <a:pt x="1702" y="2036"/>
                      <a:pt x="2636" y="2536"/>
                    </a:cubicBezTo>
                    <a:cubicBezTo>
                      <a:pt x="2869" y="2670"/>
                      <a:pt x="3103" y="2836"/>
                      <a:pt x="3336" y="2903"/>
                    </a:cubicBezTo>
                    <a:cubicBezTo>
                      <a:pt x="3413" y="2926"/>
                      <a:pt x="3491" y="2937"/>
                      <a:pt x="3569" y="2937"/>
                    </a:cubicBezTo>
                    <a:cubicBezTo>
                      <a:pt x="3833" y="2937"/>
                      <a:pt x="4098" y="2816"/>
                      <a:pt x="4303" y="2636"/>
                    </a:cubicBezTo>
                    <a:cubicBezTo>
                      <a:pt x="4470" y="2403"/>
                      <a:pt x="4604" y="2136"/>
                      <a:pt x="4470" y="1902"/>
                    </a:cubicBezTo>
                    <a:cubicBezTo>
                      <a:pt x="4437" y="1802"/>
                      <a:pt x="4303" y="1702"/>
                      <a:pt x="4270" y="1569"/>
                    </a:cubicBezTo>
                    <a:cubicBezTo>
                      <a:pt x="4170" y="1469"/>
                      <a:pt x="4103" y="1235"/>
                      <a:pt x="4170" y="1068"/>
                    </a:cubicBezTo>
                    <a:cubicBezTo>
                      <a:pt x="3036" y="468"/>
                      <a:pt x="1802" y="68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60"/>
              <p:cNvSpPr/>
              <p:nvPr/>
            </p:nvSpPr>
            <p:spPr>
              <a:xfrm>
                <a:off x="-7732675" y="2983075"/>
                <a:ext cx="68400" cy="48875"/>
              </a:xfrm>
              <a:custGeom>
                <a:rect b="b" l="l" r="r" t="t"/>
                <a:pathLst>
                  <a:path extrusionOk="0" h="1955" w="2736">
                    <a:moveTo>
                      <a:pt x="1503" y="1"/>
                    </a:moveTo>
                    <a:cubicBezTo>
                      <a:pt x="1031" y="1"/>
                      <a:pt x="559" y="250"/>
                      <a:pt x="201" y="635"/>
                    </a:cubicBezTo>
                    <a:cubicBezTo>
                      <a:pt x="134" y="735"/>
                      <a:pt x="34" y="869"/>
                      <a:pt x="1" y="1036"/>
                    </a:cubicBezTo>
                    <a:cubicBezTo>
                      <a:pt x="1" y="1202"/>
                      <a:pt x="34" y="1369"/>
                      <a:pt x="167" y="1403"/>
                    </a:cubicBezTo>
                    <a:cubicBezTo>
                      <a:pt x="223" y="1444"/>
                      <a:pt x="285" y="1463"/>
                      <a:pt x="345" y="1463"/>
                    </a:cubicBezTo>
                    <a:cubicBezTo>
                      <a:pt x="429" y="1463"/>
                      <a:pt x="509" y="1427"/>
                      <a:pt x="568" y="1369"/>
                    </a:cubicBezTo>
                    <a:cubicBezTo>
                      <a:pt x="701" y="1303"/>
                      <a:pt x="801" y="1169"/>
                      <a:pt x="868" y="1069"/>
                    </a:cubicBezTo>
                    <a:cubicBezTo>
                      <a:pt x="1168" y="735"/>
                      <a:pt x="1568" y="535"/>
                      <a:pt x="2002" y="402"/>
                    </a:cubicBezTo>
                    <a:lnTo>
                      <a:pt x="2002" y="402"/>
                    </a:lnTo>
                    <a:cubicBezTo>
                      <a:pt x="1835" y="635"/>
                      <a:pt x="1668" y="836"/>
                      <a:pt x="1535" y="1069"/>
                    </a:cubicBezTo>
                    <a:cubicBezTo>
                      <a:pt x="1468" y="1336"/>
                      <a:pt x="1402" y="1636"/>
                      <a:pt x="1535" y="1870"/>
                    </a:cubicBezTo>
                    <a:cubicBezTo>
                      <a:pt x="1568" y="1903"/>
                      <a:pt x="1568" y="1936"/>
                      <a:pt x="1635" y="1936"/>
                    </a:cubicBezTo>
                    <a:cubicBezTo>
                      <a:pt x="1653" y="1949"/>
                      <a:pt x="1673" y="1954"/>
                      <a:pt x="1693" y="1954"/>
                    </a:cubicBezTo>
                    <a:cubicBezTo>
                      <a:pt x="1781" y="1954"/>
                      <a:pt x="1875" y="1845"/>
                      <a:pt x="1902" y="1736"/>
                    </a:cubicBezTo>
                    <a:cubicBezTo>
                      <a:pt x="2202" y="1102"/>
                      <a:pt x="2736" y="168"/>
                      <a:pt x="1802" y="35"/>
                    </a:cubicBezTo>
                    <a:cubicBezTo>
                      <a:pt x="1703" y="12"/>
                      <a:pt x="1603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60"/>
              <p:cNvSpPr/>
              <p:nvPr/>
            </p:nvSpPr>
            <p:spPr>
              <a:xfrm>
                <a:off x="-7635100" y="3001700"/>
                <a:ext cx="69225" cy="49100"/>
              </a:xfrm>
              <a:custGeom>
                <a:rect b="b" l="l" r="r" t="t"/>
                <a:pathLst>
                  <a:path extrusionOk="0" h="1964" w="2769">
                    <a:moveTo>
                      <a:pt x="1548" y="1"/>
                    </a:moveTo>
                    <a:cubicBezTo>
                      <a:pt x="1070" y="1"/>
                      <a:pt x="544" y="229"/>
                      <a:pt x="234" y="624"/>
                    </a:cubicBezTo>
                    <a:cubicBezTo>
                      <a:pt x="134" y="758"/>
                      <a:pt x="67" y="891"/>
                      <a:pt x="0" y="1058"/>
                    </a:cubicBezTo>
                    <a:cubicBezTo>
                      <a:pt x="0" y="1191"/>
                      <a:pt x="67" y="1391"/>
                      <a:pt x="167" y="1425"/>
                    </a:cubicBezTo>
                    <a:cubicBezTo>
                      <a:pt x="214" y="1448"/>
                      <a:pt x="266" y="1460"/>
                      <a:pt x="319" y="1460"/>
                    </a:cubicBezTo>
                    <a:cubicBezTo>
                      <a:pt x="415" y="1460"/>
                      <a:pt x="515" y="1423"/>
                      <a:pt x="601" y="1358"/>
                    </a:cubicBezTo>
                    <a:cubicBezTo>
                      <a:pt x="734" y="1291"/>
                      <a:pt x="801" y="1158"/>
                      <a:pt x="901" y="1091"/>
                    </a:cubicBezTo>
                    <a:cubicBezTo>
                      <a:pt x="1168" y="758"/>
                      <a:pt x="1601" y="524"/>
                      <a:pt x="2002" y="424"/>
                    </a:cubicBezTo>
                    <a:lnTo>
                      <a:pt x="2002" y="424"/>
                    </a:lnTo>
                    <a:cubicBezTo>
                      <a:pt x="1835" y="624"/>
                      <a:pt x="1668" y="824"/>
                      <a:pt x="1568" y="1091"/>
                    </a:cubicBezTo>
                    <a:cubicBezTo>
                      <a:pt x="1468" y="1325"/>
                      <a:pt x="1435" y="1625"/>
                      <a:pt x="1568" y="1858"/>
                    </a:cubicBezTo>
                    <a:cubicBezTo>
                      <a:pt x="1601" y="1925"/>
                      <a:pt x="1601" y="1959"/>
                      <a:pt x="1635" y="1959"/>
                    </a:cubicBezTo>
                    <a:cubicBezTo>
                      <a:pt x="1649" y="1962"/>
                      <a:pt x="1663" y="1964"/>
                      <a:pt x="1677" y="1964"/>
                    </a:cubicBezTo>
                    <a:cubicBezTo>
                      <a:pt x="1796" y="1964"/>
                      <a:pt x="1905" y="1848"/>
                      <a:pt x="1935" y="1758"/>
                    </a:cubicBezTo>
                    <a:cubicBezTo>
                      <a:pt x="2235" y="1125"/>
                      <a:pt x="2769" y="157"/>
                      <a:pt x="1802" y="24"/>
                    </a:cubicBezTo>
                    <a:cubicBezTo>
                      <a:pt x="1720" y="8"/>
                      <a:pt x="1635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05" name="Google Shape;1105;p60"/>
          <p:cNvSpPr/>
          <p:nvPr/>
        </p:nvSpPr>
        <p:spPr>
          <a:xfrm flipH="1">
            <a:off x="-2395137" y="1371162"/>
            <a:ext cx="5162994" cy="3909700"/>
          </a:xfrm>
          <a:custGeom>
            <a:rect b="b" l="l" r="r" t="t"/>
            <a:pathLst>
              <a:path extrusionOk="0" h="135836" w="178805">
                <a:moveTo>
                  <a:pt x="37325" y="1"/>
                </a:moveTo>
                <a:cubicBezTo>
                  <a:pt x="36506" y="1"/>
                  <a:pt x="35687" y="20"/>
                  <a:pt x="34867" y="59"/>
                </a:cubicBezTo>
                <a:cubicBezTo>
                  <a:pt x="25728" y="475"/>
                  <a:pt x="16305" y="3741"/>
                  <a:pt x="10388" y="10775"/>
                </a:cubicBezTo>
                <a:cubicBezTo>
                  <a:pt x="4493" y="17788"/>
                  <a:pt x="3178" y="28965"/>
                  <a:pt x="8941" y="36109"/>
                </a:cubicBezTo>
                <a:cubicBezTo>
                  <a:pt x="11199" y="38936"/>
                  <a:pt x="14332" y="40930"/>
                  <a:pt x="16853" y="43538"/>
                </a:cubicBezTo>
                <a:cubicBezTo>
                  <a:pt x="19373" y="46146"/>
                  <a:pt x="21301" y="49850"/>
                  <a:pt x="20337" y="53312"/>
                </a:cubicBezTo>
                <a:cubicBezTo>
                  <a:pt x="19417" y="56490"/>
                  <a:pt x="16392" y="58572"/>
                  <a:pt x="13368" y="59931"/>
                </a:cubicBezTo>
                <a:cubicBezTo>
                  <a:pt x="10366" y="61289"/>
                  <a:pt x="7079" y="62297"/>
                  <a:pt x="4668" y="64577"/>
                </a:cubicBezTo>
                <a:cubicBezTo>
                  <a:pt x="0" y="68960"/>
                  <a:pt x="241" y="76827"/>
                  <a:pt x="3594" y="82306"/>
                </a:cubicBezTo>
                <a:cubicBezTo>
                  <a:pt x="6925" y="87785"/>
                  <a:pt x="12557" y="91379"/>
                  <a:pt x="18080" y="94600"/>
                </a:cubicBezTo>
                <a:cubicBezTo>
                  <a:pt x="45013" y="110291"/>
                  <a:pt x="74160" y="121797"/>
                  <a:pt x="103527" y="132206"/>
                </a:cubicBezTo>
                <a:cubicBezTo>
                  <a:pt x="110192" y="134574"/>
                  <a:pt x="117230" y="135835"/>
                  <a:pt x="124208" y="135835"/>
                </a:cubicBezTo>
                <a:cubicBezTo>
                  <a:pt x="133636" y="135835"/>
                  <a:pt x="142956" y="133533"/>
                  <a:pt x="151104" y="128546"/>
                </a:cubicBezTo>
                <a:cubicBezTo>
                  <a:pt x="165305" y="119868"/>
                  <a:pt x="175123" y="104374"/>
                  <a:pt x="176964" y="87872"/>
                </a:cubicBezTo>
                <a:cubicBezTo>
                  <a:pt x="178805" y="71326"/>
                  <a:pt x="172647" y="54079"/>
                  <a:pt x="160703" y="42464"/>
                </a:cubicBezTo>
                <a:cubicBezTo>
                  <a:pt x="148365" y="30477"/>
                  <a:pt x="131271" y="24998"/>
                  <a:pt x="114857" y="19892"/>
                </a:cubicBezTo>
                <a:cubicBezTo>
                  <a:pt x="98070" y="14676"/>
                  <a:pt x="79135" y="7882"/>
                  <a:pt x="62020" y="3850"/>
                </a:cubicBezTo>
                <a:cubicBezTo>
                  <a:pt x="53899" y="1935"/>
                  <a:pt x="45650" y="1"/>
                  <a:pt x="37325" y="1"/>
                </a:cubicBezTo>
                <a:close/>
              </a:path>
            </a:pathLst>
          </a:cu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6" name="Google Shape;1106;p60"/>
          <p:cNvGrpSpPr/>
          <p:nvPr/>
        </p:nvGrpSpPr>
        <p:grpSpPr>
          <a:xfrm>
            <a:off x="-16999" y="4291819"/>
            <a:ext cx="7672869" cy="1289413"/>
            <a:chOff x="-7" y="4277172"/>
            <a:chExt cx="7497429" cy="1289413"/>
          </a:xfrm>
        </p:grpSpPr>
        <p:sp>
          <p:nvSpPr>
            <p:cNvPr id="1107" name="Google Shape;1107;p60"/>
            <p:cNvSpPr/>
            <p:nvPr/>
          </p:nvSpPr>
          <p:spPr>
            <a:xfrm>
              <a:off x="-7" y="4277172"/>
              <a:ext cx="7497429" cy="1289413"/>
            </a:xfrm>
            <a:custGeom>
              <a:rect b="b" l="l" r="r" t="t"/>
              <a:pathLst>
                <a:path extrusionOk="0" h="78815" w="299448">
                  <a:moveTo>
                    <a:pt x="37488" y="1"/>
                  </a:moveTo>
                  <a:cubicBezTo>
                    <a:pt x="33421" y="1"/>
                    <a:pt x="32194" y="8243"/>
                    <a:pt x="34144" y="15173"/>
                  </a:cubicBezTo>
                  <a:cubicBezTo>
                    <a:pt x="25268" y="17123"/>
                    <a:pt x="16349" y="19337"/>
                    <a:pt x="7429" y="21857"/>
                  </a:cubicBezTo>
                  <a:cubicBezTo>
                    <a:pt x="2586" y="23128"/>
                    <a:pt x="0" y="23917"/>
                    <a:pt x="0" y="23917"/>
                  </a:cubicBezTo>
                  <a:lnTo>
                    <a:pt x="0" y="78814"/>
                  </a:lnTo>
                  <a:lnTo>
                    <a:pt x="299447" y="78814"/>
                  </a:lnTo>
                  <a:lnTo>
                    <a:pt x="299447" y="23917"/>
                  </a:lnTo>
                  <a:cubicBezTo>
                    <a:pt x="299447" y="23917"/>
                    <a:pt x="296839" y="23128"/>
                    <a:pt x="292018" y="21857"/>
                  </a:cubicBezTo>
                  <a:cubicBezTo>
                    <a:pt x="280381" y="18548"/>
                    <a:pt x="268766" y="15787"/>
                    <a:pt x="257239" y="13485"/>
                  </a:cubicBezTo>
                  <a:cubicBezTo>
                    <a:pt x="257042" y="11119"/>
                    <a:pt x="256296" y="8467"/>
                    <a:pt x="254149" y="7262"/>
                  </a:cubicBezTo>
                  <a:cubicBezTo>
                    <a:pt x="253536" y="6918"/>
                    <a:pt x="252898" y="6760"/>
                    <a:pt x="252258" y="6760"/>
                  </a:cubicBezTo>
                  <a:cubicBezTo>
                    <a:pt x="250034" y="6760"/>
                    <a:pt x="247779" y="8674"/>
                    <a:pt x="246435" y="11447"/>
                  </a:cubicBezTo>
                  <a:cubicBezTo>
                    <a:pt x="214412" y="5820"/>
                    <a:pt x="183255" y="3714"/>
                    <a:pt x="154493" y="3714"/>
                  </a:cubicBezTo>
                  <a:cubicBezTo>
                    <a:pt x="152903" y="3714"/>
                    <a:pt x="151321" y="3721"/>
                    <a:pt x="149746" y="3733"/>
                  </a:cubicBezTo>
                  <a:cubicBezTo>
                    <a:pt x="148067" y="3712"/>
                    <a:pt x="146376" y="3702"/>
                    <a:pt x="144677" y="3702"/>
                  </a:cubicBezTo>
                  <a:cubicBezTo>
                    <a:pt x="141075" y="3702"/>
                    <a:pt x="137433" y="3747"/>
                    <a:pt x="133770" y="3821"/>
                  </a:cubicBezTo>
                  <a:cubicBezTo>
                    <a:pt x="133441" y="2659"/>
                    <a:pt x="132586" y="1191"/>
                    <a:pt x="130395" y="1191"/>
                  </a:cubicBezTo>
                  <a:cubicBezTo>
                    <a:pt x="128094" y="1191"/>
                    <a:pt x="127107" y="2506"/>
                    <a:pt x="127436" y="3974"/>
                  </a:cubicBezTo>
                  <a:cubicBezTo>
                    <a:pt x="103658" y="4698"/>
                    <a:pt x="78566" y="6955"/>
                    <a:pt x="52903" y="11491"/>
                  </a:cubicBezTo>
                  <a:cubicBezTo>
                    <a:pt x="52377" y="9694"/>
                    <a:pt x="51413" y="7678"/>
                    <a:pt x="49660" y="6495"/>
                  </a:cubicBezTo>
                  <a:cubicBezTo>
                    <a:pt x="48973" y="6035"/>
                    <a:pt x="48374" y="5850"/>
                    <a:pt x="47854" y="5850"/>
                  </a:cubicBezTo>
                  <a:cubicBezTo>
                    <a:pt x="45669" y="5850"/>
                    <a:pt x="44882" y="9124"/>
                    <a:pt x="44882" y="9124"/>
                  </a:cubicBezTo>
                  <a:cubicBezTo>
                    <a:pt x="44882" y="9124"/>
                    <a:pt x="43195" y="753"/>
                    <a:pt x="37913" y="30"/>
                  </a:cubicBezTo>
                  <a:cubicBezTo>
                    <a:pt x="37768" y="10"/>
                    <a:pt x="37626" y="1"/>
                    <a:pt x="37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08" name="Google Shape;1108;p60"/>
            <p:cNvGrpSpPr/>
            <p:nvPr/>
          </p:nvGrpSpPr>
          <p:grpSpPr>
            <a:xfrm>
              <a:off x="2793314" y="4501287"/>
              <a:ext cx="317075" cy="150527"/>
              <a:chOff x="2964652" y="4501287"/>
              <a:chExt cx="317075" cy="150527"/>
            </a:xfrm>
          </p:grpSpPr>
          <p:sp>
            <p:nvSpPr>
              <p:cNvPr id="1109" name="Google Shape;1109;p60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60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60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60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60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60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60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16" name="Google Shape;1116;p60"/>
            <p:cNvGrpSpPr/>
            <p:nvPr/>
          </p:nvGrpSpPr>
          <p:grpSpPr>
            <a:xfrm>
              <a:off x="1318077" y="4780312"/>
              <a:ext cx="317073" cy="150527"/>
              <a:chOff x="1295018" y="4348890"/>
              <a:chExt cx="316598" cy="150527"/>
            </a:xfrm>
          </p:grpSpPr>
          <p:sp>
            <p:nvSpPr>
              <p:cNvPr id="1117" name="Google Shape;1117;p60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60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60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60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60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60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60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24" name="Google Shape;1124;p60"/>
            <p:cNvGrpSpPr/>
            <p:nvPr/>
          </p:nvGrpSpPr>
          <p:grpSpPr>
            <a:xfrm>
              <a:off x="4554127" y="4846612"/>
              <a:ext cx="317073" cy="150527"/>
              <a:chOff x="1295018" y="4348890"/>
              <a:chExt cx="316598" cy="150527"/>
            </a:xfrm>
          </p:grpSpPr>
          <p:sp>
            <p:nvSpPr>
              <p:cNvPr id="1125" name="Google Shape;1125;p60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60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60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60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60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60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60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32" name="Google Shape;1132;p60"/>
          <p:cNvGrpSpPr/>
          <p:nvPr/>
        </p:nvGrpSpPr>
        <p:grpSpPr>
          <a:xfrm>
            <a:off x="167125" y="3717550"/>
            <a:ext cx="428475" cy="1089975"/>
            <a:chOff x="265500" y="3139425"/>
            <a:chExt cx="428475" cy="1089975"/>
          </a:xfrm>
        </p:grpSpPr>
        <p:sp>
          <p:nvSpPr>
            <p:cNvPr id="1133" name="Google Shape;1133;p60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60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60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60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60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8" name="Google Shape;1138;p60"/>
          <p:cNvSpPr/>
          <p:nvPr/>
        </p:nvSpPr>
        <p:spPr>
          <a:xfrm>
            <a:off x="6328150" y="3709549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9" name="Google Shape;1139;p60"/>
          <p:cNvSpPr/>
          <p:nvPr/>
        </p:nvSpPr>
        <p:spPr>
          <a:xfrm>
            <a:off x="50072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0" name="Google Shape;1140;p60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" name="Google Shape;1141;p60"/>
          <p:cNvSpPr txBox="1"/>
          <p:nvPr>
            <p:ph type="title"/>
          </p:nvPr>
        </p:nvSpPr>
        <p:spPr>
          <a:xfrm>
            <a:off x="2223600" y="555170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2" name="Google Shape;1142;p60"/>
          <p:cNvSpPr txBox="1"/>
          <p:nvPr>
            <p:ph idx="1" type="subTitle"/>
          </p:nvPr>
        </p:nvSpPr>
        <p:spPr>
          <a:xfrm>
            <a:off x="2223600" y="1172503"/>
            <a:ext cx="4696800" cy="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43" name="Google Shape;1143;p60"/>
          <p:cNvSpPr txBox="1"/>
          <p:nvPr>
            <p:ph idx="2" type="title"/>
          </p:nvPr>
        </p:nvSpPr>
        <p:spPr>
          <a:xfrm>
            <a:off x="2223600" y="1852876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4" name="Google Shape;1144;p60"/>
          <p:cNvSpPr txBox="1"/>
          <p:nvPr>
            <p:ph idx="3" type="subTitle"/>
          </p:nvPr>
        </p:nvSpPr>
        <p:spPr>
          <a:xfrm>
            <a:off x="2223600" y="2471185"/>
            <a:ext cx="4696800" cy="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45" name="Google Shape;1145;p60"/>
          <p:cNvSpPr txBox="1"/>
          <p:nvPr>
            <p:ph idx="4" type="title"/>
          </p:nvPr>
        </p:nvSpPr>
        <p:spPr>
          <a:xfrm>
            <a:off x="2223600" y="3150582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6" name="Google Shape;1146;p60"/>
          <p:cNvSpPr txBox="1"/>
          <p:nvPr>
            <p:ph idx="5" type="subTitle"/>
          </p:nvPr>
        </p:nvSpPr>
        <p:spPr>
          <a:xfrm>
            <a:off x="2223600" y="3769884"/>
            <a:ext cx="4696800" cy="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61"/>
          <p:cNvSpPr/>
          <p:nvPr/>
        </p:nvSpPr>
        <p:spPr>
          <a:xfrm>
            <a:off x="5895968" y="1324037"/>
            <a:ext cx="5162994" cy="3909700"/>
          </a:xfrm>
          <a:custGeom>
            <a:rect b="b" l="l" r="r" t="t"/>
            <a:pathLst>
              <a:path extrusionOk="0" h="135836" w="178805">
                <a:moveTo>
                  <a:pt x="37325" y="1"/>
                </a:moveTo>
                <a:cubicBezTo>
                  <a:pt x="36506" y="1"/>
                  <a:pt x="35687" y="20"/>
                  <a:pt x="34867" y="59"/>
                </a:cubicBezTo>
                <a:cubicBezTo>
                  <a:pt x="25728" y="475"/>
                  <a:pt x="16305" y="3741"/>
                  <a:pt x="10388" y="10775"/>
                </a:cubicBezTo>
                <a:cubicBezTo>
                  <a:pt x="4493" y="17788"/>
                  <a:pt x="3178" y="28965"/>
                  <a:pt x="8941" y="36109"/>
                </a:cubicBezTo>
                <a:cubicBezTo>
                  <a:pt x="11199" y="38936"/>
                  <a:pt x="14332" y="40930"/>
                  <a:pt x="16853" y="43538"/>
                </a:cubicBezTo>
                <a:cubicBezTo>
                  <a:pt x="19373" y="46146"/>
                  <a:pt x="21301" y="49850"/>
                  <a:pt x="20337" y="53312"/>
                </a:cubicBezTo>
                <a:cubicBezTo>
                  <a:pt x="19417" y="56490"/>
                  <a:pt x="16392" y="58572"/>
                  <a:pt x="13368" y="59931"/>
                </a:cubicBezTo>
                <a:cubicBezTo>
                  <a:pt x="10366" y="61289"/>
                  <a:pt x="7079" y="62297"/>
                  <a:pt x="4668" y="64577"/>
                </a:cubicBezTo>
                <a:cubicBezTo>
                  <a:pt x="0" y="68960"/>
                  <a:pt x="241" y="76827"/>
                  <a:pt x="3594" y="82306"/>
                </a:cubicBezTo>
                <a:cubicBezTo>
                  <a:pt x="6925" y="87785"/>
                  <a:pt x="12557" y="91379"/>
                  <a:pt x="18080" y="94600"/>
                </a:cubicBezTo>
                <a:cubicBezTo>
                  <a:pt x="45013" y="110291"/>
                  <a:pt x="74160" y="121797"/>
                  <a:pt x="103527" y="132206"/>
                </a:cubicBezTo>
                <a:cubicBezTo>
                  <a:pt x="110192" y="134574"/>
                  <a:pt x="117230" y="135835"/>
                  <a:pt x="124208" y="135835"/>
                </a:cubicBezTo>
                <a:cubicBezTo>
                  <a:pt x="133636" y="135835"/>
                  <a:pt x="142956" y="133533"/>
                  <a:pt x="151104" y="128546"/>
                </a:cubicBezTo>
                <a:cubicBezTo>
                  <a:pt x="165305" y="119868"/>
                  <a:pt x="175123" y="104374"/>
                  <a:pt x="176964" y="87872"/>
                </a:cubicBezTo>
                <a:cubicBezTo>
                  <a:pt x="178805" y="71326"/>
                  <a:pt x="172647" y="54079"/>
                  <a:pt x="160703" y="42464"/>
                </a:cubicBezTo>
                <a:cubicBezTo>
                  <a:pt x="148365" y="30477"/>
                  <a:pt x="131271" y="24998"/>
                  <a:pt x="114857" y="19892"/>
                </a:cubicBezTo>
                <a:cubicBezTo>
                  <a:pt x="98070" y="14676"/>
                  <a:pt x="79135" y="7882"/>
                  <a:pt x="62020" y="3850"/>
                </a:cubicBezTo>
                <a:cubicBezTo>
                  <a:pt x="53899" y="1935"/>
                  <a:pt x="45650" y="1"/>
                  <a:pt x="37325" y="1"/>
                </a:cubicBezTo>
                <a:close/>
              </a:path>
            </a:pathLst>
          </a:cu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9" name="Google Shape;1149;p61"/>
          <p:cNvGrpSpPr/>
          <p:nvPr/>
        </p:nvGrpSpPr>
        <p:grpSpPr>
          <a:xfrm flipH="1">
            <a:off x="1368828" y="4215669"/>
            <a:ext cx="7811572" cy="1289413"/>
            <a:chOff x="-7" y="4277172"/>
            <a:chExt cx="7497429" cy="1289413"/>
          </a:xfrm>
        </p:grpSpPr>
        <p:sp>
          <p:nvSpPr>
            <p:cNvPr id="1150" name="Google Shape;1150;p61"/>
            <p:cNvSpPr/>
            <p:nvPr/>
          </p:nvSpPr>
          <p:spPr>
            <a:xfrm>
              <a:off x="-7" y="4277172"/>
              <a:ext cx="7497429" cy="1289413"/>
            </a:xfrm>
            <a:custGeom>
              <a:rect b="b" l="l" r="r" t="t"/>
              <a:pathLst>
                <a:path extrusionOk="0" h="78815" w="299448">
                  <a:moveTo>
                    <a:pt x="37488" y="1"/>
                  </a:moveTo>
                  <a:cubicBezTo>
                    <a:pt x="33421" y="1"/>
                    <a:pt x="32194" y="8243"/>
                    <a:pt x="34144" y="15173"/>
                  </a:cubicBezTo>
                  <a:cubicBezTo>
                    <a:pt x="25268" y="17123"/>
                    <a:pt x="16349" y="19337"/>
                    <a:pt x="7429" y="21857"/>
                  </a:cubicBezTo>
                  <a:cubicBezTo>
                    <a:pt x="2586" y="23128"/>
                    <a:pt x="0" y="23917"/>
                    <a:pt x="0" y="23917"/>
                  </a:cubicBezTo>
                  <a:lnTo>
                    <a:pt x="0" y="78814"/>
                  </a:lnTo>
                  <a:lnTo>
                    <a:pt x="299447" y="78814"/>
                  </a:lnTo>
                  <a:lnTo>
                    <a:pt x="299447" y="23917"/>
                  </a:lnTo>
                  <a:cubicBezTo>
                    <a:pt x="299447" y="23917"/>
                    <a:pt x="296839" y="23128"/>
                    <a:pt x="292018" y="21857"/>
                  </a:cubicBezTo>
                  <a:cubicBezTo>
                    <a:pt x="280381" y="18548"/>
                    <a:pt x="268766" y="15787"/>
                    <a:pt x="257239" y="13485"/>
                  </a:cubicBezTo>
                  <a:cubicBezTo>
                    <a:pt x="257042" y="11119"/>
                    <a:pt x="256296" y="8467"/>
                    <a:pt x="254149" y="7262"/>
                  </a:cubicBezTo>
                  <a:cubicBezTo>
                    <a:pt x="253536" y="6918"/>
                    <a:pt x="252898" y="6760"/>
                    <a:pt x="252258" y="6760"/>
                  </a:cubicBezTo>
                  <a:cubicBezTo>
                    <a:pt x="250034" y="6760"/>
                    <a:pt x="247779" y="8674"/>
                    <a:pt x="246435" y="11447"/>
                  </a:cubicBezTo>
                  <a:cubicBezTo>
                    <a:pt x="214412" y="5820"/>
                    <a:pt x="183255" y="3714"/>
                    <a:pt x="154493" y="3714"/>
                  </a:cubicBezTo>
                  <a:cubicBezTo>
                    <a:pt x="152903" y="3714"/>
                    <a:pt x="151321" y="3721"/>
                    <a:pt x="149746" y="3733"/>
                  </a:cubicBezTo>
                  <a:cubicBezTo>
                    <a:pt x="148067" y="3712"/>
                    <a:pt x="146376" y="3702"/>
                    <a:pt x="144677" y="3702"/>
                  </a:cubicBezTo>
                  <a:cubicBezTo>
                    <a:pt x="141075" y="3702"/>
                    <a:pt x="137433" y="3747"/>
                    <a:pt x="133770" y="3821"/>
                  </a:cubicBezTo>
                  <a:cubicBezTo>
                    <a:pt x="133441" y="2659"/>
                    <a:pt x="132586" y="1191"/>
                    <a:pt x="130395" y="1191"/>
                  </a:cubicBezTo>
                  <a:cubicBezTo>
                    <a:pt x="128094" y="1191"/>
                    <a:pt x="127107" y="2506"/>
                    <a:pt x="127436" y="3974"/>
                  </a:cubicBezTo>
                  <a:cubicBezTo>
                    <a:pt x="103658" y="4698"/>
                    <a:pt x="78566" y="6955"/>
                    <a:pt x="52903" y="11491"/>
                  </a:cubicBezTo>
                  <a:cubicBezTo>
                    <a:pt x="52377" y="9694"/>
                    <a:pt x="51413" y="7678"/>
                    <a:pt x="49660" y="6495"/>
                  </a:cubicBezTo>
                  <a:cubicBezTo>
                    <a:pt x="48973" y="6035"/>
                    <a:pt x="48374" y="5850"/>
                    <a:pt x="47854" y="5850"/>
                  </a:cubicBezTo>
                  <a:cubicBezTo>
                    <a:pt x="45669" y="5850"/>
                    <a:pt x="44882" y="9124"/>
                    <a:pt x="44882" y="9124"/>
                  </a:cubicBezTo>
                  <a:cubicBezTo>
                    <a:pt x="44882" y="9124"/>
                    <a:pt x="43195" y="753"/>
                    <a:pt x="37913" y="30"/>
                  </a:cubicBezTo>
                  <a:cubicBezTo>
                    <a:pt x="37768" y="10"/>
                    <a:pt x="37626" y="1"/>
                    <a:pt x="37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51" name="Google Shape;1151;p61"/>
            <p:cNvGrpSpPr/>
            <p:nvPr/>
          </p:nvGrpSpPr>
          <p:grpSpPr>
            <a:xfrm>
              <a:off x="2793314" y="4501287"/>
              <a:ext cx="317075" cy="150527"/>
              <a:chOff x="2964652" y="4501287"/>
              <a:chExt cx="317075" cy="150527"/>
            </a:xfrm>
          </p:grpSpPr>
          <p:sp>
            <p:nvSpPr>
              <p:cNvPr id="1152" name="Google Shape;1152;p61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61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61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61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61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61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61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59" name="Google Shape;1159;p61"/>
            <p:cNvGrpSpPr/>
            <p:nvPr/>
          </p:nvGrpSpPr>
          <p:grpSpPr>
            <a:xfrm>
              <a:off x="1318077" y="4780312"/>
              <a:ext cx="317073" cy="150527"/>
              <a:chOff x="1295018" y="4348890"/>
              <a:chExt cx="316598" cy="150527"/>
            </a:xfrm>
          </p:grpSpPr>
          <p:sp>
            <p:nvSpPr>
              <p:cNvPr id="1160" name="Google Shape;1160;p61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61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61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61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61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61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61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67" name="Google Shape;1167;p61"/>
            <p:cNvGrpSpPr/>
            <p:nvPr/>
          </p:nvGrpSpPr>
          <p:grpSpPr>
            <a:xfrm>
              <a:off x="4554127" y="4846612"/>
              <a:ext cx="317073" cy="150527"/>
              <a:chOff x="1295018" y="4348890"/>
              <a:chExt cx="316598" cy="150527"/>
            </a:xfrm>
          </p:grpSpPr>
          <p:sp>
            <p:nvSpPr>
              <p:cNvPr id="1168" name="Google Shape;1168;p61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61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61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61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61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61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61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75" name="Google Shape;1175;p61"/>
          <p:cNvGrpSpPr/>
          <p:nvPr/>
        </p:nvGrpSpPr>
        <p:grpSpPr>
          <a:xfrm flipH="1">
            <a:off x="-88212" y="0"/>
            <a:ext cx="2329250" cy="4649994"/>
            <a:chOff x="6850925" y="0"/>
            <a:chExt cx="2329250" cy="4649994"/>
          </a:xfrm>
        </p:grpSpPr>
        <p:sp>
          <p:nvSpPr>
            <p:cNvPr id="1176" name="Google Shape;1176;p61"/>
            <p:cNvSpPr/>
            <p:nvPr/>
          </p:nvSpPr>
          <p:spPr>
            <a:xfrm>
              <a:off x="8608175" y="1047075"/>
              <a:ext cx="572000" cy="3602919"/>
            </a:xfrm>
            <a:custGeom>
              <a:rect b="b" l="l" r="r" t="t"/>
              <a:pathLst>
                <a:path extrusionOk="0" h="106179" w="22880">
                  <a:moveTo>
                    <a:pt x="20140" y="0"/>
                  </a:moveTo>
                  <a:lnTo>
                    <a:pt x="5479" y="2586"/>
                  </a:lnTo>
                  <a:cubicBezTo>
                    <a:pt x="5479" y="2586"/>
                    <a:pt x="11615" y="41420"/>
                    <a:pt x="0" y="99911"/>
                  </a:cubicBezTo>
                  <a:lnTo>
                    <a:pt x="22880" y="106179"/>
                  </a:lnTo>
                  <a:lnTo>
                    <a:pt x="22880" y="106179"/>
                  </a:lnTo>
                  <a:lnTo>
                    <a:pt x="201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61"/>
            <p:cNvSpPr/>
            <p:nvPr/>
          </p:nvSpPr>
          <p:spPr>
            <a:xfrm>
              <a:off x="6850925" y="0"/>
              <a:ext cx="2329201" cy="1547894"/>
            </a:xfrm>
            <a:custGeom>
              <a:rect b="b" l="l" r="r" t="t"/>
              <a:pathLst>
                <a:path extrusionOk="0" h="42324" w="79815">
                  <a:moveTo>
                    <a:pt x="2367" y="1"/>
                  </a:moveTo>
                  <a:cubicBezTo>
                    <a:pt x="0" y="3726"/>
                    <a:pt x="636" y="8372"/>
                    <a:pt x="3945" y="11681"/>
                  </a:cubicBezTo>
                  <a:cubicBezTo>
                    <a:pt x="6935" y="14652"/>
                    <a:pt x="11975" y="16510"/>
                    <a:pt x="17081" y="16510"/>
                  </a:cubicBezTo>
                  <a:cubicBezTo>
                    <a:pt x="17663" y="16510"/>
                    <a:pt x="18245" y="16486"/>
                    <a:pt x="18825" y="16437"/>
                  </a:cubicBezTo>
                  <a:cubicBezTo>
                    <a:pt x="19921" y="21258"/>
                    <a:pt x="25334" y="25203"/>
                    <a:pt x="31711" y="26934"/>
                  </a:cubicBezTo>
                  <a:cubicBezTo>
                    <a:pt x="34901" y="27803"/>
                    <a:pt x="38283" y="28175"/>
                    <a:pt x="41693" y="28175"/>
                  </a:cubicBezTo>
                  <a:cubicBezTo>
                    <a:pt x="45077" y="28175"/>
                    <a:pt x="48488" y="27808"/>
                    <a:pt x="51764" y="27197"/>
                  </a:cubicBezTo>
                  <a:lnTo>
                    <a:pt x="51764" y="27197"/>
                  </a:lnTo>
                  <a:cubicBezTo>
                    <a:pt x="50142" y="32260"/>
                    <a:pt x="56410" y="36708"/>
                    <a:pt x="62436" y="39491"/>
                  </a:cubicBezTo>
                  <a:cubicBezTo>
                    <a:pt x="65132" y="40719"/>
                    <a:pt x="68003" y="41858"/>
                    <a:pt x="71158" y="42231"/>
                  </a:cubicBezTo>
                  <a:cubicBezTo>
                    <a:pt x="71707" y="42292"/>
                    <a:pt x="72268" y="42323"/>
                    <a:pt x="72830" y="42323"/>
                  </a:cubicBezTo>
                  <a:cubicBezTo>
                    <a:pt x="75480" y="42323"/>
                    <a:pt x="78170" y="41631"/>
                    <a:pt x="79815" y="40149"/>
                  </a:cubicBezTo>
                  <a:lnTo>
                    <a:pt x="77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61"/>
            <p:cNvSpPr/>
            <p:nvPr/>
          </p:nvSpPr>
          <p:spPr>
            <a:xfrm>
              <a:off x="7642560" y="671213"/>
              <a:ext cx="1116026" cy="515509"/>
            </a:xfrm>
            <a:custGeom>
              <a:rect b="b" l="l" r="r" t="t"/>
              <a:pathLst>
                <a:path extrusionOk="0" fill="none" h="17665" w="38243">
                  <a:moveTo>
                    <a:pt x="38242" y="17664"/>
                  </a:moveTo>
                  <a:cubicBezTo>
                    <a:pt x="33224" y="14706"/>
                    <a:pt x="30638" y="9731"/>
                    <a:pt x="31711" y="5129"/>
                  </a:cubicBezTo>
                  <a:cubicBezTo>
                    <a:pt x="26233" y="6773"/>
                    <a:pt x="20184" y="7562"/>
                    <a:pt x="14355" y="6838"/>
                  </a:cubicBezTo>
                  <a:cubicBezTo>
                    <a:pt x="8503" y="6093"/>
                    <a:pt x="2959" y="3683"/>
                    <a:pt x="0" y="1"/>
                  </a:cubicBezTo>
                </a:path>
              </a:pathLst>
            </a:custGeom>
            <a:noFill/>
            <a:ln cap="rnd" cmpd="sng" w="10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61"/>
            <p:cNvSpPr/>
            <p:nvPr/>
          </p:nvSpPr>
          <p:spPr>
            <a:xfrm>
              <a:off x="8821850" y="1710425"/>
              <a:ext cx="161650" cy="2387834"/>
            </a:xfrm>
            <a:custGeom>
              <a:rect b="b" l="l" r="r" t="t"/>
              <a:pathLst>
                <a:path extrusionOk="0" fill="none" h="77843" w="6466">
                  <a:moveTo>
                    <a:pt x="2389" y="0"/>
                  </a:moveTo>
                  <a:cubicBezTo>
                    <a:pt x="2389" y="0"/>
                    <a:pt x="6465" y="34933"/>
                    <a:pt x="0" y="77843"/>
                  </a:cubicBezTo>
                </a:path>
              </a:pathLst>
            </a:custGeom>
            <a:noFill/>
            <a:ln cap="rnd" cmpd="sng" w="10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0" name="Google Shape;1180;p61"/>
          <p:cNvSpPr/>
          <p:nvPr/>
        </p:nvSpPr>
        <p:spPr>
          <a:xfrm flipH="1">
            <a:off x="-22573" y="3709549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1" name="Google Shape;1181;p61"/>
          <p:cNvGrpSpPr/>
          <p:nvPr/>
        </p:nvGrpSpPr>
        <p:grpSpPr>
          <a:xfrm>
            <a:off x="8602100" y="3744775"/>
            <a:ext cx="295875" cy="1035525"/>
            <a:chOff x="6677850" y="2806525"/>
            <a:chExt cx="295875" cy="1035525"/>
          </a:xfrm>
        </p:grpSpPr>
        <p:sp>
          <p:nvSpPr>
            <p:cNvPr id="1182" name="Google Shape;1182;p61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61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61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61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61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7" name="Google Shape;1187;p61"/>
          <p:cNvSpPr/>
          <p:nvPr/>
        </p:nvSpPr>
        <p:spPr>
          <a:xfrm>
            <a:off x="64550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8" name="Google Shape;1188;p61"/>
          <p:cNvSpPr/>
          <p:nvPr/>
        </p:nvSpPr>
        <p:spPr>
          <a:xfrm>
            <a:off x="2924225" y="270774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9" name="Google Shape;1189;p61"/>
          <p:cNvSpPr txBox="1"/>
          <p:nvPr>
            <p:ph type="title"/>
          </p:nvPr>
        </p:nvSpPr>
        <p:spPr>
          <a:xfrm>
            <a:off x="1217525" y="1336013"/>
            <a:ext cx="6877200" cy="1205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6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92" name="Google Shape;1192;p62"/>
          <p:cNvSpPr txBox="1"/>
          <p:nvPr>
            <p:ph type="title"/>
          </p:nvPr>
        </p:nvSpPr>
        <p:spPr>
          <a:xfrm>
            <a:off x="713225" y="539500"/>
            <a:ext cx="3556200" cy="113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93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4" name="Google Shape;1194;p63"/>
          <p:cNvGrpSpPr/>
          <p:nvPr/>
        </p:nvGrpSpPr>
        <p:grpSpPr>
          <a:xfrm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1195" name="Google Shape;1195;p63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1196" name="Google Shape;1196;p63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1197" name="Google Shape;1197;p63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98" name="Google Shape;1198;p63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99" name="Google Shape;1199;p63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0" name="Google Shape;1200;p63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1" name="Google Shape;1201;p63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2" name="Google Shape;1202;p63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3" name="Google Shape;1203;p63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4" name="Google Shape;1204;p63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5" name="Google Shape;1205;p63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6" name="Google Shape;1206;p63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7" name="Google Shape;1207;p63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8" name="Google Shape;1208;p63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9" name="Google Shape;1209;p63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0" name="Google Shape;1210;p63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1" name="Google Shape;1211;p63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2" name="Google Shape;1212;p63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3" name="Google Shape;1213;p63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4" name="Google Shape;1214;p63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5" name="Google Shape;1215;p63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6" name="Google Shape;1216;p63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7" name="Google Shape;1217;p63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8" name="Google Shape;1218;p63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9" name="Google Shape;1219;p63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0" name="Google Shape;1220;p63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1" name="Google Shape;1221;p63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2" name="Google Shape;1222;p63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3" name="Google Shape;1223;p63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4" name="Google Shape;1224;p63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5" name="Google Shape;1225;p63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6" name="Google Shape;1226;p63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7" name="Google Shape;1227;p63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8" name="Google Shape;1228;p63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9" name="Google Shape;1229;p63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30" name="Google Shape;1230;p63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31" name="Google Shape;1231;p63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32" name="Google Shape;1232;p63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33" name="Google Shape;1233;p63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34" name="Google Shape;1234;p63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235" name="Google Shape;1235;p63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63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63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63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39" name="Google Shape;1239;p63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1240" name="Google Shape;1240;p63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63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63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Google Shape;1243;p63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4" name="Google Shape;1244;p63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Google Shape;1245;p63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6" name="Google Shape;1246;p63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7" name="Google Shape;1247;p63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1248" name="Google Shape;1248;p63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63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63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63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63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63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63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55" name="Google Shape;1255;p63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1256" name="Google Shape;1256;p63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63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63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63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63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63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63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63" name="Google Shape;1263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64" name="Google Shape;1264;p63"/>
          <p:cNvSpPr/>
          <p:nvPr/>
        </p:nvSpPr>
        <p:spPr>
          <a:xfrm>
            <a:off x="73694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5" name="Google Shape;1265;p63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6" name="Google Shape;1266;p63"/>
          <p:cNvSpPr/>
          <p:nvPr/>
        </p:nvSpPr>
        <p:spPr>
          <a:xfrm>
            <a:off x="82879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8" name="Google Shape;1268;p64"/>
          <p:cNvGrpSpPr/>
          <p:nvPr/>
        </p:nvGrpSpPr>
        <p:grpSpPr>
          <a:xfrm flipH="1"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1269" name="Google Shape;1269;p64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1270" name="Google Shape;1270;p64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1271" name="Google Shape;1271;p64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2" name="Google Shape;1272;p64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3" name="Google Shape;1273;p64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4" name="Google Shape;1274;p64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5" name="Google Shape;1275;p64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6" name="Google Shape;1276;p64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7" name="Google Shape;1277;p64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8" name="Google Shape;1278;p64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9" name="Google Shape;1279;p64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0" name="Google Shape;1280;p64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1" name="Google Shape;1281;p64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2" name="Google Shape;1282;p64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3" name="Google Shape;1283;p64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4" name="Google Shape;1284;p64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5" name="Google Shape;1285;p64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6" name="Google Shape;1286;p64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7" name="Google Shape;1287;p64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8" name="Google Shape;1288;p64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9" name="Google Shape;1289;p64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0" name="Google Shape;1290;p64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1" name="Google Shape;1291;p64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2" name="Google Shape;1292;p64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3" name="Google Shape;1293;p64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4" name="Google Shape;1294;p64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5" name="Google Shape;1295;p64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6" name="Google Shape;1296;p64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7" name="Google Shape;1297;p64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8" name="Google Shape;1298;p64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9" name="Google Shape;1299;p64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0" name="Google Shape;1300;p64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1" name="Google Shape;1301;p64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2" name="Google Shape;1302;p64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3" name="Google Shape;1303;p64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4" name="Google Shape;1304;p64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5" name="Google Shape;1305;p64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6" name="Google Shape;1306;p64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7" name="Google Shape;1307;p64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8" name="Google Shape;1308;p64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309" name="Google Shape;1309;p64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" name="Google Shape;1310;p64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" name="Google Shape;1311;p64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" name="Google Shape;1312;p64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13" name="Google Shape;1313;p64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1314" name="Google Shape;1314;p64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" name="Google Shape;1315;p64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" name="Google Shape;1316;p64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" name="Google Shape;1317;p64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64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64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" name="Google Shape;1320;p64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21" name="Google Shape;1321;p64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1322" name="Google Shape;1322;p64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" name="Google Shape;1323;p64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" name="Google Shape;1324;p64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64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64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" name="Google Shape;1327;p64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" name="Google Shape;1328;p64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29" name="Google Shape;1329;p64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1330" name="Google Shape;1330;p64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" name="Google Shape;1331;p64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" name="Google Shape;1332;p64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" name="Google Shape;1333;p64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p64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p64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" name="Google Shape;1336;p64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37" name="Google Shape;1337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338" name="Google Shape;1338;p64"/>
          <p:cNvGrpSpPr/>
          <p:nvPr/>
        </p:nvGrpSpPr>
        <p:grpSpPr>
          <a:xfrm>
            <a:off x="71028" y="3837349"/>
            <a:ext cx="295875" cy="1035525"/>
            <a:chOff x="6677850" y="2806525"/>
            <a:chExt cx="295875" cy="1035525"/>
          </a:xfrm>
        </p:grpSpPr>
        <p:sp>
          <p:nvSpPr>
            <p:cNvPr id="1339" name="Google Shape;1339;p64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64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64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64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64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4" name="Google Shape;1344;p64"/>
          <p:cNvSpPr/>
          <p:nvPr/>
        </p:nvSpPr>
        <p:spPr>
          <a:xfrm>
            <a:off x="7276342" y="40297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5" name="Google Shape;1345;p64"/>
          <p:cNvSpPr/>
          <p:nvPr/>
        </p:nvSpPr>
        <p:spPr>
          <a:xfrm>
            <a:off x="8423988" y="3921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6" name="Google Shape;1346;p64"/>
          <p:cNvSpPr/>
          <p:nvPr/>
        </p:nvSpPr>
        <p:spPr>
          <a:xfrm>
            <a:off x="1239900" y="86074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8" name="Google Shape;1348;p65"/>
          <p:cNvGrpSpPr/>
          <p:nvPr/>
        </p:nvGrpSpPr>
        <p:grpSpPr>
          <a:xfrm flipH="1"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1349" name="Google Shape;1349;p65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1350" name="Google Shape;1350;p65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1351" name="Google Shape;1351;p65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2" name="Google Shape;1352;p65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3" name="Google Shape;1353;p65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4" name="Google Shape;1354;p65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5" name="Google Shape;1355;p65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6" name="Google Shape;1356;p65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7" name="Google Shape;1357;p65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8" name="Google Shape;1358;p65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9" name="Google Shape;1359;p65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0" name="Google Shape;1360;p65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1" name="Google Shape;1361;p65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2" name="Google Shape;1362;p65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3" name="Google Shape;1363;p65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4" name="Google Shape;1364;p65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5" name="Google Shape;1365;p65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6" name="Google Shape;1366;p65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7" name="Google Shape;1367;p65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8" name="Google Shape;1368;p65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9" name="Google Shape;1369;p65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0" name="Google Shape;1370;p65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1" name="Google Shape;1371;p65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2" name="Google Shape;1372;p65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3" name="Google Shape;1373;p65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4" name="Google Shape;1374;p65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5" name="Google Shape;1375;p65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6" name="Google Shape;1376;p65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7" name="Google Shape;1377;p65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8" name="Google Shape;1378;p65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9" name="Google Shape;1379;p65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0" name="Google Shape;1380;p65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1" name="Google Shape;1381;p65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2" name="Google Shape;1382;p65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3" name="Google Shape;1383;p65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4" name="Google Shape;1384;p65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5" name="Google Shape;1385;p65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6" name="Google Shape;1386;p65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7" name="Google Shape;1387;p65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8" name="Google Shape;1388;p65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389" name="Google Shape;1389;p65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65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65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65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93" name="Google Shape;1393;p65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1394" name="Google Shape;1394;p65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" name="Google Shape;1395;p65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" name="Google Shape;1396;p65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" name="Google Shape;1397;p65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65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65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65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01" name="Google Shape;1401;p65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1402" name="Google Shape;1402;p65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3" name="Google Shape;1403;p65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4" name="Google Shape;1404;p65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5" name="Google Shape;1405;p65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6" name="Google Shape;1406;p65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7" name="Google Shape;1407;p65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8" name="Google Shape;1408;p65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09" name="Google Shape;1409;p65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1410" name="Google Shape;1410;p65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1" name="Google Shape;1411;p65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2" name="Google Shape;1412;p65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3" name="Google Shape;1413;p65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4" name="Google Shape;1414;p65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" name="Google Shape;1415;p65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" name="Google Shape;1416;p65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17" name="Google Shape;1417;p6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418" name="Google Shape;1418;p65"/>
          <p:cNvGrpSpPr/>
          <p:nvPr/>
        </p:nvGrpSpPr>
        <p:grpSpPr>
          <a:xfrm>
            <a:off x="8498013" y="4001613"/>
            <a:ext cx="295875" cy="1035525"/>
            <a:chOff x="6677850" y="2806525"/>
            <a:chExt cx="295875" cy="1035525"/>
          </a:xfrm>
        </p:grpSpPr>
        <p:sp>
          <p:nvSpPr>
            <p:cNvPr id="1419" name="Google Shape;1419;p65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65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65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65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65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4" name="Google Shape;1424;p65"/>
          <p:cNvSpPr/>
          <p:nvPr/>
        </p:nvSpPr>
        <p:spPr>
          <a:xfrm flipH="1">
            <a:off x="-459725" y="3801961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5" name="Google Shape;1425;p65"/>
          <p:cNvGrpSpPr/>
          <p:nvPr/>
        </p:nvGrpSpPr>
        <p:grpSpPr>
          <a:xfrm>
            <a:off x="318775" y="244749"/>
            <a:ext cx="8650837" cy="972619"/>
            <a:chOff x="318775" y="244749"/>
            <a:chExt cx="8650837" cy="972619"/>
          </a:xfrm>
        </p:grpSpPr>
        <p:sp>
          <p:nvSpPr>
            <p:cNvPr id="1426" name="Google Shape;1426;p65"/>
            <p:cNvSpPr/>
            <p:nvPr/>
          </p:nvSpPr>
          <p:spPr>
            <a:xfrm>
              <a:off x="8322300" y="922625"/>
              <a:ext cx="647312" cy="294743"/>
            </a:xfrm>
            <a:custGeom>
              <a:rect b="b" l="l" r="r" t="t"/>
              <a:pathLst>
                <a:path extrusionOk="0" h="9919" w="21784">
                  <a:moveTo>
                    <a:pt x="10554" y="1"/>
                  </a:moveTo>
                  <a:cubicBezTo>
                    <a:pt x="10448" y="1"/>
                    <a:pt x="10341" y="5"/>
                    <a:pt x="10235" y="13"/>
                  </a:cubicBezTo>
                  <a:cubicBezTo>
                    <a:pt x="8744" y="122"/>
                    <a:pt x="7386" y="1043"/>
                    <a:pt x="6377" y="2182"/>
                  </a:cubicBezTo>
                  <a:cubicBezTo>
                    <a:pt x="5369" y="3300"/>
                    <a:pt x="4624" y="4637"/>
                    <a:pt x="3770" y="5908"/>
                  </a:cubicBezTo>
                  <a:cubicBezTo>
                    <a:pt x="3620" y="5865"/>
                    <a:pt x="3465" y="5845"/>
                    <a:pt x="3310" y="5845"/>
                  </a:cubicBezTo>
                  <a:cubicBezTo>
                    <a:pt x="2442" y="5845"/>
                    <a:pt x="1525" y="6466"/>
                    <a:pt x="986" y="7135"/>
                  </a:cubicBezTo>
                  <a:cubicBezTo>
                    <a:pt x="329" y="7902"/>
                    <a:pt x="110" y="8910"/>
                    <a:pt x="0" y="9918"/>
                  </a:cubicBezTo>
                  <a:lnTo>
                    <a:pt x="21740" y="9918"/>
                  </a:lnTo>
                  <a:cubicBezTo>
                    <a:pt x="21784" y="8866"/>
                    <a:pt x="21389" y="7683"/>
                    <a:pt x="20819" y="6785"/>
                  </a:cubicBezTo>
                  <a:cubicBezTo>
                    <a:pt x="20578" y="6412"/>
                    <a:pt x="20294" y="6061"/>
                    <a:pt x="19921" y="5842"/>
                  </a:cubicBezTo>
                  <a:cubicBezTo>
                    <a:pt x="19591" y="5660"/>
                    <a:pt x="19219" y="5584"/>
                    <a:pt x="18840" y="5584"/>
                  </a:cubicBezTo>
                  <a:cubicBezTo>
                    <a:pt x="18490" y="5584"/>
                    <a:pt x="18132" y="5649"/>
                    <a:pt x="17795" y="5755"/>
                  </a:cubicBezTo>
                  <a:cubicBezTo>
                    <a:pt x="17225" y="5952"/>
                    <a:pt x="16656" y="6302"/>
                    <a:pt x="16436" y="6894"/>
                  </a:cubicBezTo>
                  <a:cubicBezTo>
                    <a:pt x="16152" y="5185"/>
                    <a:pt x="15691" y="3519"/>
                    <a:pt x="14661" y="2182"/>
                  </a:cubicBezTo>
                  <a:cubicBezTo>
                    <a:pt x="13675" y="908"/>
                    <a:pt x="12149" y="1"/>
                    <a:pt x="10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65"/>
            <p:cNvSpPr/>
            <p:nvPr/>
          </p:nvSpPr>
          <p:spPr>
            <a:xfrm>
              <a:off x="318775" y="244749"/>
              <a:ext cx="645884" cy="294754"/>
            </a:xfrm>
            <a:custGeom>
              <a:rect b="b" l="l" r="r" t="t"/>
              <a:pathLst>
                <a:path extrusionOk="0" h="14352" w="31449">
                  <a:moveTo>
                    <a:pt x="15266" y="1"/>
                  </a:moveTo>
                  <a:cubicBezTo>
                    <a:pt x="15109" y="1"/>
                    <a:pt x="14951" y="7"/>
                    <a:pt x="14793" y="19"/>
                  </a:cubicBezTo>
                  <a:cubicBezTo>
                    <a:pt x="12645" y="195"/>
                    <a:pt x="10695" y="1532"/>
                    <a:pt x="9249" y="3153"/>
                  </a:cubicBezTo>
                  <a:cubicBezTo>
                    <a:pt x="7780" y="4753"/>
                    <a:pt x="6728" y="6704"/>
                    <a:pt x="5523" y="8522"/>
                  </a:cubicBezTo>
                  <a:cubicBezTo>
                    <a:pt x="5303" y="8458"/>
                    <a:pt x="5075" y="8428"/>
                    <a:pt x="4845" y="8428"/>
                  </a:cubicBezTo>
                  <a:cubicBezTo>
                    <a:pt x="3589" y="8428"/>
                    <a:pt x="2250" y="9316"/>
                    <a:pt x="1491" y="10298"/>
                  </a:cubicBezTo>
                  <a:cubicBezTo>
                    <a:pt x="505" y="11437"/>
                    <a:pt x="176" y="12884"/>
                    <a:pt x="1" y="14352"/>
                  </a:cubicBezTo>
                  <a:lnTo>
                    <a:pt x="31405" y="14352"/>
                  </a:lnTo>
                  <a:cubicBezTo>
                    <a:pt x="31449" y="12796"/>
                    <a:pt x="30879" y="11130"/>
                    <a:pt x="30068" y="9794"/>
                  </a:cubicBezTo>
                  <a:cubicBezTo>
                    <a:pt x="29695" y="9289"/>
                    <a:pt x="29301" y="8764"/>
                    <a:pt x="28753" y="8457"/>
                  </a:cubicBezTo>
                  <a:cubicBezTo>
                    <a:pt x="28287" y="8190"/>
                    <a:pt x="27765" y="8081"/>
                    <a:pt x="27234" y="8081"/>
                  </a:cubicBezTo>
                  <a:cubicBezTo>
                    <a:pt x="26718" y="8081"/>
                    <a:pt x="26194" y="8185"/>
                    <a:pt x="25707" y="8347"/>
                  </a:cubicBezTo>
                  <a:cubicBezTo>
                    <a:pt x="24874" y="8632"/>
                    <a:pt x="24063" y="9136"/>
                    <a:pt x="23756" y="9969"/>
                  </a:cubicBezTo>
                  <a:cubicBezTo>
                    <a:pt x="23340" y="7536"/>
                    <a:pt x="22683" y="5082"/>
                    <a:pt x="21192" y="3153"/>
                  </a:cubicBezTo>
                  <a:cubicBezTo>
                    <a:pt x="19756" y="1327"/>
                    <a:pt x="17571" y="1"/>
                    <a:pt x="152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48"/>
          <p:cNvGrpSpPr/>
          <p:nvPr/>
        </p:nvGrpSpPr>
        <p:grpSpPr>
          <a:xfrm>
            <a:off x="6888104" y="0"/>
            <a:ext cx="2361768" cy="5085859"/>
            <a:chOff x="6888104" y="0"/>
            <a:chExt cx="2361768" cy="5085859"/>
          </a:xfrm>
        </p:grpSpPr>
        <p:grpSp>
          <p:nvGrpSpPr>
            <p:cNvPr id="55" name="Google Shape;55;p48"/>
            <p:cNvGrpSpPr/>
            <p:nvPr/>
          </p:nvGrpSpPr>
          <p:grpSpPr>
            <a:xfrm>
              <a:off x="6888104" y="0"/>
              <a:ext cx="2361768" cy="5085859"/>
              <a:chOff x="6850925" y="0"/>
              <a:chExt cx="2361768" cy="5085859"/>
            </a:xfrm>
          </p:grpSpPr>
          <p:sp>
            <p:nvSpPr>
              <p:cNvPr id="56" name="Google Shape;56;p48"/>
              <p:cNvSpPr/>
              <p:nvPr/>
            </p:nvSpPr>
            <p:spPr>
              <a:xfrm>
                <a:off x="8640693" y="1047075"/>
                <a:ext cx="572000" cy="4038784"/>
              </a:xfrm>
              <a:custGeom>
                <a:rect b="b" l="l" r="r" t="t"/>
                <a:pathLst>
                  <a:path extrusionOk="0" h="106179" w="22880">
                    <a:moveTo>
                      <a:pt x="20140" y="0"/>
                    </a:moveTo>
                    <a:lnTo>
                      <a:pt x="5479" y="2586"/>
                    </a:lnTo>
                    <a:cubicBezTo>
                      <a:pt x="5479" y="2586"/>
                      <a:pt x="11615" y="41420"/>
                      <a:pt x="0" y="99911"/>
                    </a:cubicBezTo>
                    <a:lnTo>
                      <a:pt x="22880" y="106179"/>
                    </a:lnTo>
                    <a:lnTo>
                      <a:pt x="22880" y="106179"/>
                    </a:lnTo>
                    <a:lnTo>
                      <a:pt x="201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48"/>
              <p:cNvSpPr/>
              <p:nvPr/>
            </p:nvSpPr>
            <p:spPr>
              <a:xfrm>
                <a:off x="6850925" y="0"/>
                <a:ext cx="2329201" cy="1547894"/>
              </a:xfrm>
              <a:custGeom>
                <a:rect b="b" l="l" r="r" t="t"/>
                <a:pathLst>
                  <a:path extrusionOk="0" h="42324" w="79815">
                    <a:moveTo>
                      <a:pt x="2367" y="1"/>
                    </a:moveTo>
                    <a:cubicBezTo>
                      <a:pt x="0" y="3726"/>
                      <a:pt x="636" y="8372"/>
                      <a:pt x="3945" y="11681"/>
                    </a:cubicBezTo>
                    <a:cubicBezTo>
                      <a:pt x="6935" y="14652"/>
                      <a:pt x="11975" y="16510"/>
                      <a:pt x="17081" y="16510"/>
                    </a:cubicBezTo>
                    <a:cubicBezTo>
                      <a:pt x="17663" y="16510"/>
                      <a:pt x="18245" y="16486"/>
                      <a:pt x="18825" y="16437"/>
                    </a:cubicBezTo>
                    <a:cubicBezTo>
                      <a:pt x="19921" y="21258"/>
                      <a:pt x="25334" y="25203"/>
                      <a:pt x="31711" y="26934"/>
                    </a:cubicBezTo>
                    <a:cubicBezTo>
                      <a:pt x="34901" y="27803"/>
                      <a:pt x="38283" y="28175"/>
                      <a:pt x="41693" y="28175"/>
                    </a:cubicBezTo>
                    <a:cubicBezTo>
                      <a:pt x="45077" y="28175"/>
                      <a:pt x="48488" y="27808"/>
                      <a:pt x="51764" y="27197"/>
                    </a:cubicBezTo>
                    <a:lnTo>
                      <a:pt x="51764" y="27197"/>
                    </a:lnTo>
                    <a:cubicBezTo>
                      <a:pt x="50142" y="32260"/>
                      <a:pt x="56410" y="36708"/>
                      <a:pt x="62436" y="39491"/>
                    </a:cubicBezTo>
                    <a:cubicBezTo>
                      <a:pt x="65132" y="40719"/>
                      <a:pt x="68003" y="41858"/>
                      <a:pt x="71158" y="42231"/>
                    </a:cubicBezTo>
                    <a:cubicBezTo>
                      <a:pt x="71707" y="42292"/>
                      <a:pt x="72268" y="42323"/>
                      <a:pt x="72830" y="42323"/>
                    </a:cubicBezTo>
                    <a:cubicBezTo>
                      <a:pt x="75480" y="42323"/>
                      <a:pt x="78170" y="41631"/>
                      <a:pt x="79815" y="40149"/>
                    </a:cubicBezTo>
                    <a:lnTo>
                      <a:pt x="779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48"/>
              <p:cNvSpPr/>
              <p:nvPr/>
            </p:nvSpPr>
            <p:spPr>
              <a:xfrm>
                <a:off x="7642560" y="671213"/>
                <a:ext cx="1116026" cy="515509"/>
              </a:xfrm>
              <a:custGeom>
                <a:rect b="b" l="l" r="r" t="t"/>
                <a:pathLst>
                  <a:path extrusionOk="0" fill="none" h="17665" w="38243">
                    <a:moveTo>
                      <a:pt x="38242" y="17664"/>
                    </a:moveTo>
                    <a:cubicBezTo>
                      <a:pt x="33224" y="14706"/>
                      <a:pt x="30638" y="9731"/>
                      <a:pt x="31711" y="5129"/>
                    </a:cubicBezTo>
                    <a:cubicBezTo>
                      <a:pt x="26233" y="6773"/>
                      <a:pt x="20184" y="7562"/>
                      <a:pt x="14355" y="6838"/>
                    </a:cubicBezTo>
                    <a:cubicBezTo>
                      <a:pt x="8503" y="6093"/>
                      <a:pt x="2959" y="3683"/>
                      <a:pt x="0" y="1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48"/>
              <p:cNvSpPr/>
              <p:nvPr/>
            </p:nvSpPr>
            <p:spPr>
              <a:xfrm>
                <a:off x="8854368" y="1710425"/>
                <a:ext cx="161650" cy="2387834"/>
              </a:xfrm>
              <a:custGeom>
                <a:rect b="b" l="l" r="r" t="t"/>
                <a:pathLst>
                  <a:path extrusionOk="0" fill="none" h="77843" w="6466">
                    <a:moveTo>
                      <a:pt x="2389" y="0"/>
                    </a:moveTo>
                    <a:cubicBezTo>
                      <a:pt x="2389" y="0"/>
                      <a:pt x="6465" y="34933"/>
                      <a:pt x="0" y="77843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" name="Google Shape;60;p48"/>
            <p:cNvGrpSpPr/>
            <p:nvPr/>
          </p:nvGrpSpPr>
          <p:grpSpPr>
            <a:xfrm>
              <a:off x="7828569" y="1621229"/>
              <a:ext cx="1109345" cy="893372"/>
              <a:chOff x="-8445675" y="2391000"/>
              <a:chExt cx="2256600" cy="1817275"/>
            </a:xfrm>
          </p:grpSpPr>
          <p:sp>
            <p:nvSpPr>
              <p:cNvPr id="61" name="Google Shape;61;p48"/>
              <p:cNvSpPr/>
              <p:nvPr/>
            </p:nvSpPr>
            <p:spPr>
              <a:xfrm>
                <a:off x="-8445675" y="2717075"/>
                <a:ext cx="2256600" cy="1491200"/>
              </a:xfrm>
              <a:custGeom>
                <a:rect b="b" l="l" r="r" t="t"/>
                <a:pathLst>
                  <a:path extrusionOk="0" h="59648" w="90264">
                    <a:moveTo>
                      <a:pt x="0" y="1"/>
                    </a:moveTo>
                    <a:lnTo>
                      <a:pt x="1334" y="6772"/>
                    </a:lnTo>
                    <a:cubicBezTo>
                      <a:pt x="1334" y="6772"/>
                      <a:pt x="77422" y="44299"/>
                      <a:pt x="85261" y="56741"/>
                    </a:cubicBezTo>
                    <a:cubicBezTo>
                      <a:pt x="86551" y="58791"/>
                      <a:pt x="87373" y="59647"/>
                      <a:pt x="87847" y="59647"/>
                    </a:cubicBezTo>
                    <a:cubicBezTo>
                      <a:pt x="90264" y="59647"/>
                      <a:pt x="83593" y="37327"/>
                      <a:pt x="83593" y="37327"/>
                    </a:cubicBezTo>
                    <a:cubicBezTo>
                      <a:pt x="83593" y="37327"/>
                      <a:pt x="24718" y="4337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48"/>
              <p:cNvSpPr/>
              <p:nvPr/>
            </p:nvSpPr>
            <p:spPr>
              <a:xfrm>
                <a:off x="-7855250" y="2395850"/>
                <a:ext cx="784750" cy="770750"/>
              </a:xfrm>
              <a:custGeom>
                <a:rect b="b" l="l" r="r" t="t"/>
                <a:pathLst>
                  <a:path extrusionOk="0" h="30830" w="31390">
                    <a:moveTo>
                      <a:pt x="7150" y="0"/>
                    </a:moveTo>
                    <a:cubicBezTo>
                      <a:pt x="7059" y="0"/>
                      <a:pt x="6966" y="2"/>
                      <a:pt x="6872" y="7"/>
                    </a:cubicBezTo>
                    <a:lnTo>
                      <a:pt x="6438" y="7"/>
                    </a:lnTo>
                    <a:cubicBezTo>
                      <a:pt x="6338" y="7"/>
                      <a:pt x="6204" y="7"/>
                      <a:pt x="6071" y="40"/>
                    </a:cubicBezTo>
                    <a:cubicBezTo>
                      <a:pt x="6004" y="74"/>
                      <a:pt x="5871" y="74"/>
                      <a:pt x="5771" y="141"/>
                    </a:cubicBezTo>
                    <a:cubicBezTo>
                      <a:pt x="5737" y="141"/>
                      <a:pt x="5671" y="174"/>
                      <a:pt x="5604" y="174"/>
                    </a:cubicBezTo>
                    <a:cubicBezTo>
                      <a:pt x="5571" y="174"/>
                      <a:pt x="5537" y="207"/>
                      <a:pt x="5504" y="207"/>
                    </a:cubicBezTo>
                    <a:cubicBezTo>
                      <a:pt x="5404" y="241"/>
                      <a:pt x="5371" y="241"/>
                      <a:pt x="5270" y="307"/>
                    </a:cubicBezTo>
                    <a:cubicBezTo>
                      <a:pt x="5237" y="341"/>
                      <a:pt x="5170" y="341"/>
                      <a:pt x="5104" y="374"/>
                    </a:cubicBezTo>
                    <a:cubicBezTo>
                      <a:pt x="5070" y="374"/>
                      <a:pt x="5004" y="407"/>
                      <a:pt x="4937" y="474"/>
                    </a:cubicBezTo>
                    <a:lnTo>
                      <a:pt x="4703" y="574"/>
                    </a:lnTo>
                    <a:cubicBezTo>
                      <a:pt x="4670" y="641"/>
                      <a:pt x="4603" y="641"/>
                      <a:pt x="4570" y="674"/>
                    </a:cubicBezTo>
                    <a:cubicBezTo>
                      <a:pt x="4537" y="708"/>
                      <a:pt x="4503" y="708"/>
                      <a:pt x="4437" y="741"/>
                    </a:cubicBezTo>
                    <a:cubicBezTo>
                      <a:pt x="4370" y="841"/>
                      <a:pt x="4270" y="874"/>
                      <a:pt x="4203" y="974"/>
                    </a:cubicBezTo>
                    <a:lnTo>
                      <a:pt x="3936" y="1208"/>
                    </a:lnTo>
                    <a:cubicBezTo>
                      <a:pt x="3869" y="1308"/>
                      <a:pt x="3836" y="1375"/>
                      <a:pt x="3736" y="1475"/>
                    </a:cubicBezTo>
                    <a:cubicBezTo>
                      <a:pt x="3736" y="1508"/>
                      <a:pt x="3703" y="1542"/>
                      <a:pt x="3669" y="1575"/>
                    </a:cubicBezTo>
                    <a:cubicBezTo>
                      <a:pt x="3603" y="1675"/>
                      <a:pt x="3569" y="1708"/>
                      <a:pt x="3536" y="1742"/>
                    </a:cubicBezTo>
                    <a:cubicBezTo>
                      <a:pt x="3503" y="1808"/>
                      <a:pt x="3436" y="1842"/>
                      <a:pt x="3402" y="1908"/>
                    </a:cubicBezTo>
                    <a:cubicBezTo>
                      <a:pt x="3369" y="2009"/>
                      <a:pt x="3269" y="2075"/>
                      <a:pt x="3236" y="2175"/>
                    </a:cubicBezTo>
                    <a:cubicBezTo>
                      <a:pt x="3236" y="2209"/>
                      <a:pt x="3202" y="2309"/>
                      <a:pt x="3169" y="2342"/>
                    </a:cubicBezTo>
                    <a:lnTo>
                      <a:pt x="3036" y="2576"/>
                    </a:lnTo>
                    <a:cubicBezTo>
                      <a:pt x="3036" y="2642"/>
                      <a:pt x="3002" y="2676"/>
                      <a:pt x="3002" y="2709"/>
                    </a:cubicBezTo>
                    <a:cubicBezTo>
                      <a:pt x="2935" y="2842"/>
                      <a:pt x="2869" y="2976"/>
                      <a:pt x="2835" y="3076"/>
                    </a:cubicBezTo>
                    <a:cubicBezTo>
                      <a:pt x="2702" y="3343"/>
                      <a:pt x="2602" y="3676"/>
                      <a:pt x="2502" y="3977"/>
                    </a:cubicBezTo>
                    <a:cubicBezTo>
                      <a:pt x="2435" y="4043"/>
                      <a:pt x="2435" y="4143"/>
                      <a:pt x="2402" y="4210"/>
                    </a:cubicBezTo>
                    <a:cubicBezTo>
                      <a:pt x="2368" y="4344"/>
                      <a:pt x="2335" y="4410"/>
                      <a:pt x="2268" y="4544"/>
                    </a:cubicBezTo>
                    <a:cubicBezTo>
                      <a:pt x="2235" y="4677"/>
                      <a:pt x="2202" y="4744"/>
                      <a:pt x="2168" y="4877"/>
                    </a:cubicBezTo>
                    <a:cubicBezTo>
                      <a:pt x="2102" y="5011"/>
                      <a:pt x="2068" y="5077"/>
                      <a:pt x="2035" y="5211"/>
                    </a:cubicBezTo>
                    <a:cubicBezTo>
                      <a:pt x="1501" y="6879"/>
                      <a:pt x="901" y="8513"/>
                      <a:pt x="500" y="10181"/>
                    </a:cubicBezTo>
                    <a:cubicBezTo>
                      <a:pt x="167" y="11482"/>
                      <a:pt x="0" y="12816"/>
                      <a:pt x="33" y="14151"/>
                    </a:cubicBezTo>
                    <a:cubicBezTo>
                      <a:pt x="33" y="14918"/>
                      <a:pt x="133" y="15752"/>
                      <a:pt x="400" y="16519"/>
                    </a:cubicBezTo>
                    <a:cubicBezTo>
                      <a:pt x="734" y="17486"/>
                      <a:pt x="1201" y="18387"/>
                      <a:pt x="1768" y="19254"/>
                    </a:cubicBezTo>
                    <a:cubicBezTo>
                      <a:pt x="3803" y="22356"/>
                      <a:pt x="7105" y="24558"/>
                      <a:pt x="10741" y="25225"/>
                    </a:cubicBezTo>
                    <a:cubicBezTo>
                      <a:pt x="11567" y="25384"/>
                      <a:pt x="12406" y="25463"/>
                      <a:pt x="13243" y="25463"/>
                    </a:cubicBezTo>
                    <a:cubicBezTo>
                      <a:pt x="16089" y="25463"/>
                      <a:pt x="18921" y="24558"/>
                      <a:pt x="21215" y="22857"/>
                    </a:cubicBezTo>
                    <a:cubicBezTo>
                      <a:pt x="22449" y="24892"/>
                      <a:pt x="23717" y="27026"/>
                      <a:pt x="25285" y="28761"/>
                    </a:cubicBezTo>
                    <a:lnTo>
                      <a:pt x="25385" y="28861"/>
                    </a:lnTo>
                    <a:cubicBezTo>
                      <a:pt x="25885" y="29395"/>
                      <a:pt x="26386" y="29895"/>
                      <a:pt x="26953" y="30362"/>
                    </a:cubicBezTo>
                    <a:cubicBezTo>
                      <a:pt x="27219" y="30562"/>
                      <a:pt x="27553" y="30762"/>
                      <a:pt x="27887" y="30829"/>
                    </a:cubicBezTo>
                    <a:lnTo>
                      <a:pt x="27987" y="30829"/>
                    </a:lnTo>
                    <a:cubicBezTo>
                      <a:pt x="28053" y="30829"/>
                      <a:pt x="28120" y="30762"/>
                      <a:pt x="28153" y="30762"/>
                    </a:cubicBezTo>
                    <a:cubicBezTo>
                      <a:pt x="28387" y="30729"/>
                      <a:pt x="28554" y="30562"/>
                      <a:pt x="28620" y="30396"/>
                    </a:cubicBezTo>
                    <a:cubicBezTo>
                      <a:pt x="28620" y="30362"/>
                      <a:pt x="28654" y="30362"/>
                      <a:pt x="28654" y="30329"/>
                    </a:cubicBezTo>
                    <a:cubicBezTo>
                      <a:pt x="28821" y="29995"/>
                      <a:pt x="28821" y="29562"/>
                      <a:pt x="28821" y="29195"/>
                    </a:cubicBezTo>
                    <a:lnTo>
                      <a:pt x="28821" y="29128"/>
                    </a:lnTo>
                    <a:lnTo>
                      <a:pt x="28921" y="29128"/>
                    </a:lnTo>
                    <a:cubicBezTo>
                      <a:pt x="28971" y="29133"/>
                      <a:pt x="29022" y="29135"/>
                      <a:pt x="29075" y="29135"/>
                    </a:cubicBezTo>
                    <a:cubicBezTo>
                      <a:pt x="29406" y="29135"/>
                      <a:pt x="29776" y="29052"/>
                      <a:pt x="30122" y="28995"/>
                    </a:cubicBezTo>
                    <a:lnTo>
                      <a:pt x="30255" y="28995"/>
                    </a:lnTo>
                    <a:cubicBezTo>
                      <a:pt x="30422" y="28961"/>
                      <a:pt x="30589" y="28894"/>
                      <a:pt x="30755" y="28894"/>
                    </a:cubicBezTo>
                    <a:cubicBezTo>
                      <a:pt x="30922" y="28894"/>
                      <a:pt x="31089" y="28861"/>
                      <a:pt x="31156" y="28728"/>
                    </a:cubicBezTo>
                    <a:cubicBezTo>
                      <a:pt x="31156" y="28728"/>
                      <a:pt x="31222" y="28694"/>
                      <a:pt x="31222" y="28661"/>
                    </a:cubicBezTo>
                    <a:cubicBezTo>
                      <a:pt x="31256" y="28628"/>
                      <a:pt x="31256" y="28561"/>
                      <a:pt x="31256" y="28528"/>
                    </a:cubicBezTo>
                    <a:cubicBezTo>
                      <a:pt x="31256" y="28511"/>
                      <a:pt x="31256" y="28494"/>
                      <a:pt x="31272" y="28494"/>
                    </a:cubicBezTo>
                    <a:cubicBezTo>
                      <a:pt x="31289" y="28494"/>
                      <a:pt x="31322" y="28511"/>
                      <a:pt x="31389" y="28561"/>
                    </a:cubicBezTo>
                    <a:cubicBezTo>
                      <a:pt x="31389" y="27860"/>
                      <a:pt x="30855" y="27260"/>
                      <a:pt x="30355" y="26760"/>
                    </a:cubicBezTo>
                    <a:cubicBezTo>
                      <a:pt x="29921" y="26359"/>
                      <a:pt x="29521" y="25926"/>
                      <a:pt x="29087" y="25559"/>
                    </a:cubicBezTo>
                    <a:cubicBezTo>
                      <a:pt x="29054" y="25525"/>
                      <a:pt x="29054" y="25492"/>
                      <a:pt x="29021" y="25492"/>
                    </a:cubicBezTo>
                    <a:lnTo>
                      <a:pt x="26119" y="22723"/>
                    </a:lnTo>
                    <a:lnTo>
                      <a:pt x="26085" y="22690"/>
                    </a:lnTo>
                    <a:cubicBezTo>
                      <a:pt x="26085" y="22690"/>
                      <a:pt x="26119" y="22690"/>
                      <a:pt x="26119" y="22657"/>
                    </a:cubicBezTo>
                    <a:cubicBezTo>
                      <a:pt x="26219" y="22523"/>
                      <a:pt x="26285" y="22390"/>
                      <a:pt x="26352" y="22223"/>
                    </a:cubicBezTo>
                    <a:cubicBezTo>
                      <a:pt x="26386" y="22190"/>
                      <a:pt x="26386" y="22190"/>
                      <a:pt x="26386" y="22156"/>
                    </a:cubicBezTo>
                    <a:cubicBezTo>
                      <a:pt x="26452" y="21756"/>
                      <a:pt x="26419" y="21356"/>
                      <a:pt x="26285" y="20855"/>
                    </a:cubicBezTo>
                    <a:cubicBezTo>
                      <a:pt x="26285" y="20755"/>
                      <a:pt x="26285" y="20722"/>
                      <a:pt x="26252" y="20655"/>
                    </a:cubicBezTo>
                    <a:cubicBezTo>
                      <a:pt x="25552" y="18420"/>
                      <a:pt x="22916" y="15151"/>
                      <a:pt x="20081" y="11882"/>
                    </a:cubicBezTo>
                    <a:lnTo>
                      <a:pt x="20014" y="11816"/>
                    </a:lnTo>
                    <a:cubicBezTo>
                      <a:pt x="17846" y="9247"/>
                      <a:pt x="15511" y="6745"/>
                      <a:pt x="13910" y="4744"/>
                    </a:cubicBezTo>
                    <a:cubicBezTo>
                      <a:pt x="13243" y="3910"/>
                      <a:pt x="12542" y="3043"/>
                      <a:pt x="11775" y="2242"/>
                    </a:cubicBezTo>
                    <a:cubicBezTo>
                      <a:pt x="10502" y="969"/>
                      <a:pt x="9048" y="0"/>
                      <a:pt x="7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48"/>
              <p:cNvSpPr/>
              <p:nvPr/>
            </p:nvSpPr>
            <p:spPr>
              <a:xfrm>
                <a:off x="-7856925" y="2395000"/>
                <a:ext cx="317750" cy="395175"/>
              </a:xfrm>
              <a:custGeom>
                <a:rect b="b" l="l" r="r" t="t"/>
                <a:pathLst>
                  <a:path extrusionOk="0" h="15807" w="12710">
                    <a:moveTo>
                      <a:pt x="7084" y="1"/>
                    </a:moveTo>
                    <a:cubicBezTo>
                      <a:pt x="6992" y="1"/>
                      <a:pt x="6899" y="3"/>
                      <a:pt x="6805" y="8"/>
                    </a:cubicBezTo>
                    <a:cubicBezTo>
                      <a:pt x="3703" y="74"/>
                      <a:pt x="2836" y="2843"/>
                      <a:pt x="2035" y="5345"/>
                    </a:cubicBezTo>
                    <a:cubicBezTo>
                      <a:pt x="1501" y="7013"/>
                      <a:pt x="934" y="8614"/>
                      <a:pt x="501" y="10282"/>
                    </a:cubicBezTo>
                    <a:cubicBezTo>
                      <a:pt x="167" y="11583"/>
                      <a:pt x="0" y="12917"/>
                      <a:pt x="34" y="14251"/>
                    </a:cubicBezTo>
                    <a:cubicBezTo>
                      <a:pt x="134" y="14351"/>
                      <a:pt x="267" y="14418"/>
                      <a:pt x="367" y="14518"/>
                    </a:cubicBezTo>
                    <a:cubicBezTo>
                      <a:pt x="590" y="14642"/>
                      <a:pt x="886" y="14710"/>
                      <a:pt x="1160" y="14710"/>
                    </a:cubicBezTo>
                    <a:cubicBezTo>
                      <a:pt x="1256" y="14710"/>
                      <a:pt x="1349" y="14702"/>
                      <a:pt x="1435" y="14685"/>
                    </a:cubicBezTo>
                    <a:cubicBezTo>
                      <a:pt x="1868" y="14551"/>
                      <a:pt x="2202" y="14218"/>
                      <a:pt x="2502" y="13884"/>
                    </a:cubicBezTo>
                    <a:cubicBezTo>
                      <a:pt x="2769" y="14652"/>
                      <a:pt x="3403" y="15219"/>
                      <a:pt x="4103" y="15552"/>
                    </a:cubicBezTo>
                    <a:cubicBezTo>
                      <a:pt x="4480" y="15723"/>
                      <a:pt x="4883" y="15807"/>
                      <a:pt x="5290" y="15807"/>
                    </a:cubicBezTo>
                    <a:cubicBezTo>
                      <a:pt x="5675" y="15807"/>
                      <a:pt x="6065" y="15732"/>
                      <a:pt x="6438" y="15586"/>
                    </a:cubicBezTo>
                    <a:cubicBezTo>
                      <a:pt x="6939" y="15385"/>
                      <a:pt x="7372" y="15052"/>
                      <a:pt x="7672" y="14585"/>
                    </a:cubicBezTo>
                    <a:cubicBezTo>
                      <a:pt x="8273" y="13751"/>
                      <a:pt x="8306" y="12717"/>
                      <a:pt x="8173" y="11749"/>
                    </a:cubicBezTo>
                    <a:lnTo>
                      <a:pt x="8173" y="11749"/>
                    </a:lnTo>
                    <a:cubicBezTo>
                      <a:pt x="8523" y="11911"/>
                      <a:pt x="8902" y="11986"/>
                      <a:pt x="9284" y="11986"/>
                    </a:cubicBezTo>
                    <a:cubicBezTo>
                      <a:pt x="10322" y="11986"/>
                      <a:pt x="11381" y="11435"/>
                      <a:pt x="11942" y="10582"/>
                    </a:cubicBezTo>
                    <a:cubicBezTo>
                      <a:pt x="12709" y="9414"/>
                      <a:pt x="12476" y="7680"/>
                      <a:pt x="11442" y="6779"/>
                    </a:cubicBezTo>
                    <a:cubicBezTo>
                      <a:pt x="11208" y="6612"/>
                      <a:pt x="10975" y="6446"/>
                      <a:pt x="10775" y="6279"/>
                    </a:cubicBezTo>
                    <a:cubicBezTo>
                      <a:pt x="11642" y="5245"/>
                      <a:pt x="11875" y="3777"/>
                      <a:pt x="11775" y="2409"/>
                    </a:cubicBezTo>
                    <a:cubicBezTo>
                      <a:pt x="11709" y="2376"/>
                      <a:pt x="11709" y="2309"/>
                      <a:pt x="11709" y="2243"/>
                    </a:cubicBezTo>
                    <a:cubicBezTo>
                      <a:pt x="10436" y="970"/>
                      <a:pt x="8981" y="1"/>
                      <a:pt x="70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48"/>
              <p:cNvSpPr/>
              <p:nvPr/>
            </p:nvSpPr>
            <p:spPr>
              <a:xfrm>
                <a:off x="-7504175" y="2695400"/>
                <a:ext cx="300225" cy="266050"/>
              </a:xfrm>
              <a:custGeom>
                <a:rect b="b" l="l" r="r" t="t"/>
                <a:pathLst>
                  <a:path extrusionOk="0" h="10642" w="12009">
                    <a:moveTo>
                      <a:pt x="0" y="0"/>
                    </a:moveTo>
                    <a:lnTo>
                      <a:pt x="0" y="34"/>
                    </a:lnTo>
                    <a:cubicBezTo>
                      <a:pt x="567" y="1068"/>
                      <a:pt x="1268" y="2035"/>
                      <a:pt x="2069" y="2969"/>
                    </a:cubicBezTo>
                    <a:lnTo>
                      <a:pt x="2169" y="3036"/>
                    </a:lnTo>
                    <a:cubicBezTo>
                      <a:pt x="4604" y="5838"/>
                      <a:pt x="7839" y="7939"/>
                      <a:pt x="10942" y="10074"/>
                    </a:cubicBezTo>
                    <a:lnTo>
                      <a:pt x="11442" y="10408"/>
                    </a:lnTo>
                    <a:cubicBezTo>
                      <a:pt x="11609" y="10508"/>
                      <a:pt x="11775" y="10575"/>
                      <a:pt x="12009" y="10641"/>
                    </a:cubicBezTo>
                    <a:lnTo>
                      <a:pt x="12009" y="10575"/>
                    </a:lnTo>
                    <a:cubicBezTo>
                      <a:pt x="11775" y="10508"/>
                      <a:pt x="11609" y="10475"/>
                      <a:pt x="11509" y="10374"/>
                    </a:cubicBezTo>
                    <a:lnTo>
                      <a:pt x="11008" y="10041"/>
                    </a:lnTo>
                    <a:cubicBezTo>
                      <a:pt x="7839" y="7906"/>
                      <a:pt x="4604" y="5738"/>
                      <a:pt x="2169" y="2969"/>
                    </a:cubicBezTo>
                    <a:cubicBezTo>
                      <a:pt x="2169" y="2902"/>
                      <a:pt x="2102" y="2869"/>
                      <a:pt x="2069" y="2836"/>
                    </a:cubicBezTo>
                    <a:cubicBezTo>
                      <a:pt x="1335" y="1968"/>
                      <a:pt x="668" y="1001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48"/>
              <p:cNvSpPr/>
              <p:nvPr/>
            </p:nvSpPr>
            <p:spPr>
              <a:xfrm>
                <a:off x="-7453300" y="2687900"/>
                <a:ext cx="96750" cy="83400"/>
              </a:xfrm>
              <a:custGeom>
                <a:rect b="b" l="l" r="r" t="t"/>
                <a:pathLst>
                  <a:path extrusionOk="0" h="3336" w="3870">
                    <a:moveTo>
                      <a:pt x="3736" y="0"/>
                    </a:moveTo>
                    <a:cubicBezTo>
                      <a:pt x="3236" y="100"/>
                      <a:pt x="2836" y="367"/>
                      <a:pt x="2535" y="767"/>
                    </a:cubicBezTo>
                    <a:cubicBezTo>
                      <a:pt x="2135" y="1301"/>
                      <a:pt x="2035" y="2102"/>
                      <a:pt x="2302" y="2702"/>
                    </a:cubicBezTo>
                    <a:cubicBezTo>
                      <a:pt x="2035" y="2535"/>
                      <a:pt x="1735" y="2435"/>
                      <a:pt x="1468" y="2335"/>
                    </a:cubicBezTo>
                    <a:cubicBezTo>
                      <a:pt x="1342" y="2304"/>
                      <a:pt x="1187" y="2272"/>
                      <a:pt x="1023" y="2272"/>
                    </a:cubicBezTo>
                    <a:cubicBezTo>
                      <a:pt x="838" y="2272"/>
                      <a:pt x="644" y="2312"/>
                      <a:pt x="467" y="2435"/>
                    </a:cubicBezTo>
                    <a:cubicBezTo>
                      <a:pt x="167" y="2535"/>
                      <a:pt x="0" y="2835"/>
                      <a:pt x="0" y="3102"/>
                    </a:cubicBezTo>
                    <a:lnTo>
                      <a:pt x="0" y="3269"/>
                    </a:lnTo>
                    <a:lnTo>
                      <a:pt x="0" y="3302"/>
                    </a:lnTo>
                    <a:cubicBezTo>
                      <a:pt x="0" y="3336"/>
                      <a:pt x="34" y="3336"/>
                      <a:pt x="34" y="3336"/>
                    </a:cubicBezTo>
                    <a:lnTo>
                      <a:pt x="67" y="3336"/>
                    </a:lnTo>
                    <a:cubicBezTo>
                      <a:pt x="134" y="3336"/>
                      <a:pt x="134" y="3336"/>
                      <a:pt x="134" y="3302"/>
                    </a:cubicBezTo>
                    <a:lnTo>
                      <a:pt x="134" y="3202"/>
                    </a:lnTo>
                    <a:cubicBezTo>
                      <a:pt x="67" y="2969"/>
                      <a:pt x="234" y="2669"/>
                      <a:pt x="534" y="2502"/>
                    </a:cubicBezTo>
                    <a:cubicBezTo>
                      <a:pt x="713" y="2412"/>
                      <a:pt x="902" y="2381"/>
                      <a:pt x="1079" y="2381"/>
                    </a:cubicBezTo>
                    <a:cubicBezTo>
                      <a:pt x="1232" y="2381"/>
                      <a:pt x="1378" y="2404"/>
                      <a:pt x="1501" y="2435"/>
                    </a:cubicBezTo>
                    <a:cubicBezTo>
                      <a:pt x="1868" y="2502"/>
                      <a:pt x="2202" y="2669"/>
                      <a:pt x="2469" y="2936"/>
                    </a:cubicBezTo>
                    <a:lnTo>
                      <a:pt x="2502" y="2936"/>
                    </a:lnTo>
                    <a:lnTo>
                      <a:pt x="2502" y="2869"/>
                    </a:lnTo>
                    <a:lnTo>
                      <a:pt x="2502" y="2835"/>
                    </a:lnTo>
                    <a:cubicBezTo>
                      <a:pt x="2168" y="2202"/>
                      <a:pt x="2268" y="1434"/>
                      <a:pt x="2669" y="834"/>
                    </a:cubicBezTo>
                    <a:cubicBezTo>
                      <a:pt x="2735" y="701"/>
                      <a:pt x="2836" y="601"/>
                      <a:pt x="2969" y="500"/>
                    </a:cubicBezTo>
                    <a:cubicBezTo>
                      <a:pt x="3002" y="500"/>
                      <a:pt x="3002" y="467"/>
                      <a:pt x="3036" y="467"/>
                    </a:cubicBezTo>
                    <a:cubicBezTo>
                      <a:pt x="3303" y="234"/>
                      <a:pt x="3569" y="134"/>
                      <a:pt x="3870" y="100"/>
                    </a:cubicBezTo>
                    <a:cubicBezTo>
                      <a:pt x="3870" y="33"/>
                      <a:pt x="3836" y="0"/>
                      <a:pt x="3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48"/>
              <p:cNvSpPr/>
              <p:nvPr/>
            </p:nvSpPr>
            <p:spPr>
              <a:xfrm>
                <a:off x="-7394100" y="2754600"/>
                <a:ext cx="196000" cy="192675"/>
              </a:xfrm>
              <a:custGeom>
                <a:rect b="b" l="l" r="r" t="t"/>
                <a:pathLst>
                  <a:path extrusionOk="0" h="7707" w="7840">
                    <a:moveTo>
                      <a:pt x="1" y="1"/>
                    </a:moveTo>
                    <a:lnTo>
                      <a:pt x="1" y="67"/>
                    </a:lnTo>
                    <a:cubicBezTo>
                      <a:pt x="34" y="67"/>
                      <a:pt x="34" y="134"/>
                      <a:pt x="101" y="167"/>
                    </a:cubicBezTo>
                    <a:cubicBezTo>
                      <a:pt x="1101" y="1535"/>
                      <a:pt x="2336" y="2736"/>
                      <a:pt x="3536" y="3903"/>
                    </a:cubicBezTo>
                    <a:lnTo>
                      <a:pt x="4437" y="4804"/>
                    </a:lnTo>
                    <a:cubicBezTo>
                      <a:pt x="5471" y="5838"/>
                      <a:pt x="6539" y="6939"/>
                      <a:pt x="7806" y="7706"/>
                    </a:cubicBezTo>
                    <a:cubicBezTo>
                      <a:pt x="7839" y="7673"/>
                      <a:pt x="7839" y="7673"/>
                      <a:pt x="7839" y="7639"/>
                    </a:cubicBezTo>
                    <a:cubicBezTo>
                      <a:pt x="6605" y="6839"/>
                      <a:pt x="5538" y="5805"/>
                      <a:pt x="4437" y="4671"/>
                    </a:cubicBezTo>
                    <a:lnTo>
                      <a:pt x="3536" y="3803"/>
                    </a:lnTo>
                    <a:cubicBezTo>
                      <a:pt x="2336" y="2636"/>
                      <a:pt x="1101" y="1435"/>
                      <a:pt x="101" y="34"/>
                    </a:cubicBez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48"/>
              <p:cNvSpPr/>
              <p:nvPr/>
            </p:nvSpPr>
            <p:spPr>
              <a:xfrm>
                <a:off x="-7378250" y="2697900"/>
                <a:ext cx="178475" cy="215175"/>
              </a:xfrm>
              <a:custGeom>
                <a:rect b="b" l="l" r="r" t="t"/>
                <a:pathLst>
                  <a:path extrusionOk="0" h="8607" w="7139">
                    <a:moveTo>
                      <a:pt x="0" y="0"/>
                    </a:moveTo>
                    <a:lnTo>
                      <a:pt x="0" y="67"/>
                    </a:lnTo>
                    <a:cubicBezTo>
                      <a:pt x="1335" y="1468"/>
                      <a:pt x="2569" y="3003"/>
                      <a:pt x="3736" y="4504"/>
                    </a:cubicBezTo>
                    <a:cubicBezTo>
                      <a:pt x="4804" y="5905"/>
                      <a:pt x="5905" y="7306"/>
                      <a:pt x="7139" y="8607"/>
                    </a:cubicBezTo>
                    <a:cubicBezTo>
                      <a:pt x="7139" y="8573"/>
                      <a:pt x="7072" y="8473"/>
                      <a:pt x="7039" y="8406"/>
                    </a:cubicBezTo>
                    <a:cubicBezTo>
                      <a:pt x="5871" y="7139"/>
                      <a:pt x="4837" y="5805"/>
                      <a:pt x="3803" y="4470"/>
                    </a:cubicBezTo>
                    <a:cubicBezTo>
                      <a:pt x="2636" y="2969"/>
                      <a:pt x="1368" y="1435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48"/>
              <p:cNvSpPr/>
              <p:nvPr/>
            </p:nvSpPr>
            <p:spPr>
              <a:xfrm>
                <a:off x="-7221475" y="3027300"/>
                <a:ext cx="90925" cy="87575"/>
              </a:xfrm>
              <a:custGeom>
                <a:rect b="b" l="l" r="r" t="t"/>
                <a:pathLst>
                  <a:path extrusionOk="0" h="3503" w="3637">
                    <a:moveTo>
                      <a:pt x="3636" y="1"/>
                    </a:moveTo>
                    <a:lnTo>
                      <a:pt x="3636" y="1"/>
                    </a:lnTo>
                    <a:cubicBezTo>
                      <a:pt x="3470" y="101"/>
                      <a:pt x="3370" y="167"/>
                      <a:pt x="3236" y="301"/>
                    </a:cubicBezTo>
                    <a:cubicBezTo>
                      <a:pt x="3203" y="301"/>
                      <a:pt x="3203" y="301"/>
                      <a:pt x="3169" y="334"/>
                    </a:cubicBezTo>
                    <a:cubicBezTo>
                      <a:pt x="3069" y="434"/>
                      <a:pt x="3036" y="501"/>
                      <a:pt x="2936" y="601"/>
                    </a:cubicBezTo>
                    <a:cubicBezTo>
                      <a:pt x="2536" y="1135"/>
                      <a:pt x="2335" y="1835"/>
                      <a:pt x="2402" y="2502"/>
                    </a:cubicBezTo>
                    <a:cubicBezTo>
                      <a:pt x="2175" y="2403"/>
                      <a:pt x="1911" y="2352"/>
                      <a:pt x="1647" y="2352"/>
                    </a:cubicBezTo>
                    <a:cubicBezTo>
                      <a:pt x="1291" y="2352"/>
                      <a:pt x="936" y="2444"/>
                      <a:pt x="668" y="2636"/>
                    </a:cubicBezTo>
                    <a:cubicBezTo>
                      <a:pt x="534" y="2736"/>
                      <a:pt x="367" y="2836"/>
                      <a:pt x="267" y="2969"/>
                    </a:cubicBezTo>
                    <a:lnTo>
                      <a:pt x="234" y="3036"/>
                    </a:lnTo>
                    <a:cubicBezTo>
                      <a:pt x="167" y="3136"/>
                      <a:pt x="34" y="3270"/>
                      <a:pt x="0" y="3436"/>
                    </a:cubicBezTo>
                    <a:lnTo>
                      <a:pt x="67" y="3503"/>
                    </a:lnTo>
                    <a:cubicBezTo>
                      <a:pt x="134" y="3403"/>
                      <a:pt x="234" y="3236"/>
                      <a:pt x="301" y="3103"/>
                    </a:cubicBezTo>
                    <a:cubicBezTo>
                      <a:pt x="301" y="3069"/>
                      <a:pt x="301" y="3069"/>
                      <a:pt x="367" y="3036"/>
                    </a:cubicBezTo>
                    <a:cubicBezTo>
                      <a:pt x="434" y="2936"/>
                      <a:pt x="568" y="2803"/>
                      <a:pt x="701" y="2736"/>
                    </a:cubicBezTo>
                    <a:cubicBezTo>
                      <a:pt x="834" y="2636"/>
                      <a:pt x="901" y="2602"/>
                      <a:pt x="1035" y="2569"/>
                    </a:cubicBezTo>
                    <a:cubicBezTo>
                      <a:pt x="1068" y="2536"/>
                      <a:pt x="1068" y="2536"/>
                      <a:pt x="1101" y="2536"/>
                    </a:cubicBezTo>
                    <a:cubicBezTo>
                      <a:pt x="1282" y="2480"/>
                      <a:pt x="1463" y="2453"/>
                      <a:pt x="1642" y="2453"/>
                    </a:cubicBezTo>
                    <a:cubicBezTo>
                      <a:pt x="1891" y="2453"/>
                      <a:pt x="2136" y="2505"/>
                      <a:pt x="2369" y="2602"/>
                    </a:cubicBezTo>
                    <a:cubicBezTo>
                      <a:pt x="2402" y="2602"/>
                      <a:pt x="2402" y="2636"/>
                      <a:pt x="2436" y="2636"/>
                    </a:cubicBezTo>
                    <a:lnTo>
                      <a:pt x="2469" y="2636"/>
                    </a:lnTo>
                    <a:lnTo>
                      <a:pt x="2469" y="2602"/>
                    </a:lnTo>
                    <a:cubicBezTo>
                      <a:pt x="2402" y="2135"/>
                      <a:pt x="2469" y="1702"/>
                      <a:pt x="2636" y="1268"/>
                    </a:cubicBezTo>
                    <a:cubicBezTo>
                      <a:pt x="2636" y="1235"/>
                      <a:pt x="2702" y="1235"/>
                      <a:pt x="2702" y="1201"/>
                    </a:cubicBezTo>
                    <a:cubicBezTo>
                      <a:pt x="2769" y="1035"/>
                      <a:pt x="2869" y="868"/>
                      <a:pt x="2969" y="701"/>
                    </a:cubicBezTo>
                    <a:lnTo>
                      <a:pt x="3203" y="468"/>
                    </a:lnTo>
                    <a:cubicBezTo>
                      <a:pt x="3236" y="468"/>
                      <a:pt x="3236" y="434"/>
                      <a:pt x="3269" y="434"/>
                    </a:cubicBezTo>
                    <a:cubicBezTo>
                      <a:pt x="3370" y="301"/>
                      <a:pt x="3536" y="234"/>
                      <a:pt x="3636" y="134"/>
                    </a:cubicBezTo>
                    <a:cubicBezTo>
                      <a:pt x="3603" y="134"/>
                      <a:pt x="3603" y="101"/>
                      <a:pt x="3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48"/>
              <p:cNvSpPr/>
              <p:nvPr/>
            </p:nvSpPr>
            <p:spPr>
              <a:xfrm>
                <a:off x="-7215650" y="3104850"/>
                <a:ext cx="60075" cy="61750"/>
              </a:xfrm>
              <a:custGeom>
                <a:rect b="b" l="l" r="r" t="t"/>
                <a:pathLst>
                  <a:path extrusionOk="0" h="2470" w="2403">
                    <a:moveTo>
                      <a:pt x="1" y="1"/>
                    </a:moveTo>
                    <a:lnTo>
                      <a:pt x="1" y="34"/>
                    </a:lnTo>
                    <a:lnTo>
                      <a:pt x="34" y="101"/>
                    </a:lnTo>
                    <a:cubicBezTo>
                      <a:pt x="701" y="935"/>
                      <a:pt x="1469" y="1769"/>
                      <a:pt x="2303" y="2469"/>
                    </a:cubicBezTo>
                    <a:lnTo>
                      <a:pt x="2403" y="2469"/>
                    </a:lnTo>
                    <a:cubicBezTo>
                      <a:pt x="1569" y="1702"/>
                      <a:pt x="802" y="868"/>
                      <a:pt x="134" y="34"/>
                    </a:cubicBezTo>
                    <a:cubicBezTo>
                      <a:pt x="68" y="34"/>
                      <a:pt x="6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48"/>
              <p:cNvSpPr/>
              <p:nvPr/>
            </p:nvSpPr>
            <p:spPr>
              <a:xfrm>
                <a:off x="-7195625" y="3092350"/>
                <a:ext cx="58400" cy="63400"/>
              </a:xfrm>
              <a:custGeom>
                <a:rect b="b" l="l" r="r" t="t"/>
                <a:pathLst>
                  <a:path extrusionOk="0" h="2536" w="2336">
                    <a:moveTo>
                      <a:pt x="1" y="0"/>
                    </a:moveTo>
                    <a:lnTo>
                      <a:pt x="1" y="34"/>
                    </a:lnTo>
                    <a:cubicBezTo>
                      <a:pt x="701" y="934"/>
                      <a:pt x="1435" y="1768"/>
                      <a:pt x="2269" y="2536"/>
                    </a:cubicBezTo>
                    <a:cubicBezTo>
                      <a:pt x="2269" y="2502"/>
                      <a:pt x="2336" y="2502"/>
                      <a:pt x="2336" y="2469"/>
                    </a:cubicBezTo>
                    <a:cubicBezTo>
                      <a:pt x="1502" y="1668"/>
                      <a:pt x="734" y="834"/>
                      <a:pt x="67" y="34"/>
                    </a:cubicBezTo>
                    <a:cubicBezTo>
                      <a:pt x="34" y="34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48"/>
              <p:cNvSpPr/>
              <p:nvPr/>
            </p:nvSpPr>
            <p:spPr>
              <a:xfrm>
                <a:off x="-7163925" y="3093175"/>
                <a:ext cx="30875" cy="32550"/>
              </a:xfrm>
              <a:custGeom>
                <a:rect b="b" l="l" r="r" t="t"/>
                <a:pathLst>
                  <a:path extrusionOk="0" h="1302" w="1235">
                    <a:moveTo>
                      <a:pt x="0" y="1"/>
                    </a:moveTo>
                    <a:lnTo>
                      <a:pt x="0" y="67"/>
                    </a:lnTo>
                    <a:cubicBezTo>
                      <a:pt x="334" y="501"/>
                      <a:pt x="767" y="935"/>
                      <a:pt x="1168" y="1302"/>
                    </a:cubicBezTo>
                    <a:lnTo>
                      <a:pt x="1168" y="1235"/>
                    </a:lnTo>
                    <a:lnTo>
                      <a:pt x="1234" y="1235"/>
                    </a:lnTo>
                    <a:cubicBezTo>
                      <a:pt x="801" y="835"/>
                      <a:pt x="434" y="468"/>
                      <a:pt x="100" y="67"/>
                    </a:cubicBezTo>
                    <a:cubicBezTo>
                      <a:pt x="100" y="67"/>
                      <a:pt x="67" y="67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48"/>
              <p:cNvSpPr/>
              <p:nvPr/>
            </p:nvSpPr>
            <p:spPr>
              <a:xfrm>
                <a:off x="-7157275" y="3058150"/>
                <a:ext cx="58400" cy="62575"/>
              </a:xfrm>
              <a:custGeom>
                <a:rect b="b" l="l" r="r" t="t"/>
                <a:pathLst>
                  <a:path extrusionOk="0" h="2503" w="2336">
                    <a:moveTo>
                      <a:pt x="1" y="1"/>
                    </a:moveTo>
                    <a:lnTo>
                      <a:pt x="1" y="34"/>
                    </a:lnTo>
                    <a:lnTo>
                      <a:pt x="34" y="67"/>
                    </a:lnTo>
                    <a:lnTo>
                      <a:pt x="2203" y="2503"/>
                    </a:lnTo>
                    <a:lnTo>
                      <a:pt x="2336" y="250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48"/>
              <p:cNvSpPr/>
              <p:nvPr/>
            </p:nvSpPr>
            <p:spPr>
              <a:xfrm>
                <a:off x="-7146425" y="3035725"/>
                <a:ext cx="72575" cy="76650"/>
              </a:xfrm>
              <a:custGeom>
                <a:rect b="b" l="l" r="r" t="t"/>
                <a:pathLst>
                  <a:path extrusionOk="0" h="3066" w="2903">
                    <a:moveTo>
                      <a:pt x="59" y="1"/>
                    </a:moveTo>
                    <a:cubicBezTo>
                      <a:pt x="49" y="1"/>
                      <a:pt x="34" y="30"/>
                      <a:pt x="34" y="30"/>
                    </a:cubicBezTo>
                    <a:cubicBezTo>
                      <a:pt x="1" y="64"/>
                      <a:pt x="1" y="97"/>
                      <a:pt x="34" y="97"/>
                    </a:cubicBezTo>
                    <a:lnTo>
                      <a:pt x="67" y="131"/>
                    </a:lnTo>
                    <a:cubicBezTo>
                      <a:pt x="101" y="131"/>
                      <a:pt x="101" y="131"/>
                      <a:pt x="134" y="197"/>
                    </a:cubicBezTo>
                    <a:cubicBezTo>
                      <a:pt x="1201" y="1031"/>
                      <a:pt x="2069" y="1965"/>
                      <a:pt x="2869" y="3066"/>
                    </a:cubicBezTo>
                    <a:cubicBezTo>
                      <a:pt x="2903" y="3033"/>
                      <a:pt x="2903" y="2966"/>
                      <a:pt x="2903" y="2933"/>
                    </a:cubicBezTo>
                    <a:cubicBezTo>
                      <a:pt x="2135" y="1898"/>
                      <a:pt x="1235" y="931"/>
                      <a:pt x="201" y="97"/>
                    </a:cubicBezTo>
                    <a:cubicBezTo>
                      <a:pt x="134" y="97"/>
                      <a:pt x="134" y="64"/>
                      <a:pt x="101" y="64"/>
                    </a:cubicBezTo>
                    <a:lnTo>
                      <a:pt x="67" y="30"/>
                    </a:lnTo>
                    <a:cubicBezTo>
                      <a:pt x="67" y="8"/>
                      <a:pt x="64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48"/>
              <p:cNvSpPr/>
              <p:nvPr/>
            </p:nvSpPr>
            <p:spPr>
              <a:xfrm>
                <a:off x="-7796050" y="2624500"/>
                <a:ext cx="146800" cy="41700"/>
              </a:xfrm>
              <a:custGeom>
                <a:rect b="b" l="l" r="r" t="t"/>
                <a:pathLst>
                  <a:path extrusionOk="0" h="1668" w="5872">
                    <a:moveTo>
                      <a:pt x="5838" y="1"/>
                    </a:moveTo>
                    <a:cubicBezTo>
                      <a:pt x="5838" y="1"/>
                      <a:pt x="5771" y="1"/>
                      <a:pt x="5771" y="34"/>
                    </a:cubicBezTo>
                    <a:cubicBezTo>
                      <a:pt x="5538" y="535"/>
                      <a:pt x="4937" y="902"/>
                      <a:pt x="4370" y="935"/>
                    </a:cubicBezTo>
                    <a:cubicBezTo>
                      <a:pt x="4308" y="942"/>
                      <a:pt x="4247" y="945"/>
                      <a:pt x="4185" y="945"/>
                    </a:cubicBezTo>
                    <a:cubicBezTo>
                      <a:pt x="3654" y="945"/>
                      <a:pt x="3158" y="694"/>
                      <a:pt x="2769" y="335"/>
                    </a:cubicBezTo>
                    <a:lnTo>
                      <a:pt x="2736" y="335"/>
                    </a:lnTo>
                    <a:cubicBezTo>
                      <a:pt x="2702" y="335"/>
                      <a:pt x="2702" y="368"/>
                      <a:pt x="2702" y="368"/>
                    </a:cubicBezTo>
                    <a:cubicBezTo>
                      <a:pt x="2769" y="835"/>
                      <a:pt x="2502" y="1269"/>
                      <a:pt x="2069" y="1502"/>
                    </a:cubicBezTo>
                    <a:cubicBezTo>
                      <a:pt x="1922" y="1563"/>
                      <a:pt x="1752" y="1593"/>
                      <a:pt x="1579" y="1593"/>
                    </a:cubicBezTo>
                    <a:cubicBezTo>
                      <a:pt x="1279" y="1593"/>
                      <a:pt x="967" y="1504"/>
                      <a:pt x="734" y="1335"/>
                    </a:cubicBezTo>
                    <a:cubicBezTo>
                      <a:pt x="367" y="1035"/>
                      <a:pt x="100" y="635"/>
                      <a:pt x="67" y="134"/>
                    </a:cubicBezTo>
                    <a:cubicBezTo>
                      <a:pt x="67" y="68"/>
                      <a:pt x="67" y="68"/>
                      <a:pt x="34" y="68"/>
                    </a:cubicBezTo>
                    <a:cubicBezTo>
                      <a:pt x="0" y="68"/>
                      <a:pt x="0" y="68"/>
                      <a:pt x="0" y="134"/>
                    </a:cubicBezTo>
                    <a:cubicBezTo>
                      <a:pt x="34" y="635"/>
                      <a:pt x="267" y="1068"/>
                      <a:pt x="668" y="1369"/>
                    </a:cubicBezTo>
                    <a:cubicBezTo>
                      <a:pt x="834" y="1502"/>
                      <a:pt x="1034" y="1569"/>
                      <a:pt x="1235" y="1635"/>
                    </a:cubicBezTo>
                    <a:cubicBezTo>
                      <a:pt x="1319" y="1657"/>
                      <a:pt x="1404" y="1668"/>
                      <a:pt x="1490" y="1668"/>
                    </a:cubicBezTo>
                    <a:cubicBezTo>
                      <a:pt x="1677" y="1668"/>
                      <a:pt x="1874" y="1616"/>
                      <a:pt x="2102" y="1502"/>
                    </a:cubicBezTo>
                    <a:cubicBezTo>
                      <a:pt x="2536" y="1302"/>
                      <a:pt x="2836" y="868"/>
                      <a:pt x="2836" y="401"/>
                    </a:cubicBezTo>
                    <a:cubicBezTo>
                      <a:pt x="3238" y="804"/>
                      <a:pt x="3785" y="1005"/>
                      <a:pt x="4288" y="1005"/>
                    </a:cubicBezTo>
                    <a:cubicBezTo>
                      <a:pt x="4327" y="1005"/>
                      <a:pt x="4365" y="1004"/>
                      <a:pt x="4404" y="1002"/>
                    </a:cubicBezTo>
                    <a:cubicBezTo>
                      <a:pt x="5037" y="935"/>
                      <a:pt x="5604" y="568"/>
                      <a:pt x="5871" y="34"/>
                    </a:cubicBezTo>
                    <a:cubicBezTo>
                      <a:pt x="5871" y="34"/>
                      <a:pt x="5871" y="1"/>
                      <a:pt x="58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48"/>
              <p:cNvSpPr/>
              <p:nvPr/>
            </p:nvSpPr>
            <p:spPr>
              <a:xfrm>
                <a:off x="-7645950" y="2770450"/>
                <a:ext cx="135950" cy="57575"/>
              </a:xfrm>
              <a:custGeom>
                <a:rect b="b" l="l" r="r" t="t"/>
                <a:pathLst>
                  <a:path extrusionOk="0" h="2303" w="5438">
                    <a:moveTo>
                      <a:pt x="5371" y="0"/>
                    </a:moveTo>
                    <a:cubicBezTo>
                      <a:pt x="5082" y="267"/>
                      <a:pt x="4719" y="401"/>
                      <a:pt x="4341" y="401"/>
                    </a:cubicBezTo>
                    <a:cubicBezTo>
                      <a:pt x="4152" y="401"/>
                      <a:pt x="3959" y="367"/>
                      <a:pt x="3770" y="301"/>
                    </a:cubicBezTo>
                    <a:lnTo>
                      <a:pt x="3737" y="301"/>
                    </a:lnTo>
                    <a:lnTo>
                      <a:pt x="3737" y="334"/>
                    </a:lnTo>
                    <a:cubicBezTo>
                      <a:pt x="3737" y="701"/>
                      <a:pt x="3436" y="1135"/>
                      <a:pt x="3003" y="1235"/>
                    </a:cubicBezTo>
                    <a:cubicBezTo>
                      <a:pt x="2898" y="1261"/>
                      <a:pt x="2791" y="1273"/>
                      <a:pt x="2683" y="1273"/>
                    </a:cubicBezTo>
                    <a:cubicBezTo>
                      <a:pt x="2376" y="1273"/>
                      <a:pt x="2056" y="1174"/>
                      <a:pt x="1735" y="1001"/>
                    </a:cubicBezTo>
                    <a:lnTo>
                      <a:pt x="1702" y="1001"/>
                    </a:lnTo>
                    <a:lnTo>
                      <a:pt x="1702" y="1035"/>
                    </a:lnTo>
                    <a:cubicBezTo>
                      <a:pt x="1835" y="1502"/>
                      <a:pt x="1535" y="2035"/>
                      <a:pt x="1101" y="2169"/>
                    </a:cubicBezTo>
                    <a:cubicBezTo>
                      <a:pt x="1024" y="2191"/>
                      <a:pt x="942" y="2202"/>
                      <a:pt x="861" y="2202"/>
                    </a:cubicBezTo>
                    <a:cubicBezTo>
                      <a:pt x="697" y="2202"/>
                      <a:pt x="534" y="2158"/>
                      <a:pt x="401" y="2069"/>
                    </a:cubicBezTo>
                    <a:cubicBezTo>
                      <a:pt x="234" y="1969"/>
                      <a:pt x="101" y="1735"/>
                      <a:pt x="67" y="1535"/>
                    </a:cubicBezTo>
                    <a:cubicBezTo>
                      <a:pt x="67" y="1502"/>
                      <a:pt x="67" y="1502"/>
                      <a:pt x="34" y="1502"/>
                    </a:cubicBezTo>
                    <a:cubicBezTo>
                      <a:pt x="1" y="1502"/>
                      <a:pt x="1" y="1502"/>
                      <a:pt x="1" y="1535"/>
                    </a:cubicBezTo>
                    <a:cubicBezTo>
                      <a:pt x="1" y="1735"/>
                      <a:pt x="167" y="2002"/>
                      <a:pt x="368" y="2135"/>
                    </a:cubicBezTo>
                    <a:cubicBezTo>
                      <a:pt x="434" y="2169"/>
                      <a:pt x="568" y="2202"/>
                      <a:pt x="701" y="2235"/>
                    </a:cubicBezTo>
                    <a:cubicBezTo>
                      <a:pt x="868" y="2235"/>
                      <a:pt x="1001" y="2235"/>
                      <a:pt x="1068" y="2302"/>
                    </a:cubicBezTo>
                    <a:cubicBezTo>
                      <a:pt x="1502" y="2169"/>
                      <a:pt x="1769" y="1668"/>
                      <a:pt x="1735" y="1168"/>
                    </a:cubicBezTo>
                    <a:lnTo>
                      <a:pt x="1735" y="1168"/>
                    </a:lnTo>
                    <a:cubicBezTo>
                      <a:pt x="2036" y="1330"/>
                      <a:pt x="2337" y="1428"/>
                      <a:pt x="2627" y="1428"/>
                    </a:cubicBezTo>
                    <a:cubicBezTo>
                      <a:pt x="2755" y="1428"/>
                      <a:pt x="2880" y="1409"/>
                      <a:pt x="3003" y="1368"/>
                    </a:cubicBezTo>
                    <a:cubicBezTo>
                      <a:pt x="3436" y="1235"/>
                      <a:pt x="3837" y="834"/>
                      <a:pt x="3837" y="401"/>
                    </a:cubicBezTo>
                    <a:cubicBezTo>
                      <a:pt x="4012" y="477"/>
                      <a:pt x="4201" y="514"/>
                      <a:pt x="4391" y="514"/>
                    </a:cubicBezTo>
                    <a:cubicBezTo>
                      <a:pt x="4779" y="514"/>
                      <a:pt x="5169" y="359"/>
                      <a:pt x="5438" y="67"/>
                    </a:cubicBezTo>
                    <a:lnTo>
                      <a:pt x="543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48"/>
              <p:cNvSpPr/>
              <p:nvPr/>
            </p:nvSpPr>
            <p:spPr>
              <a:xfrm>
                <a:off x="-7550050" y="2814650"/>
                <a:ext cx="80100" cy="58825"/>
              </a:xfrm>
              <a:custGeom>
                <a:rect b="b" l="l" r="r" t="t"/>
                <a:pathLst>
                  <a:path extrusionOk="0" h="2353" w="3204">
                    <a:moveTo>
                      <a:pt x="3103" y="0"/>
                    </a:moveTo>
                    <a:cubicBezTo>
                      <a:pt x="3070" y="0"/>
                      <a:pt x="3070" y="0"/>
                      <a:pt x="3070" y="67"/>
                    </a:cubicBezTo>
                    <a:cubicBezTo>
                      <a:pt x="3103" y="401"/>
                      <a:pt x="3003" y="734"/>
                      <a:pt x="2736" y="934"/>
                    </a:cubicBezTo>
                    <a:cubicBezTo>
                      <a:pt x="2573" y="1074"/>
                      <a:pt x="2329" y="1132"/>
                      <a:pt x="2106" y="1132"/>
                    </a:cubicBezTo>
                    <a:cubicBezTo>
                      <a:pt x="2009" y="1132"/>
                      <a:pt x="1916" y="1121"/>
                      <a:pt x="1835" y="1101"/>
                    </a:cubicBezTo>
                    <a:lnTo>
                      <a:pt x="1769" y="1101"/>
                    </a:lnTo>
                    <a:lnTo>
                      <a:pt x="1769" y="1135"/>
                    </a:lnTo>
                    <a:cubicBezTo>
                      <a:pt x="1869" y="1602"/>
                      <a:pt x="1569" y="2035"/>
                      <a:pt x="1168" y="2202"/>
                    </a:cubicBezTo>
                    <a:cubicBezTo>
                      <a:pt x="1077" y="2230"/>
                      <a:pt x="982" y="2243"/>
                      <a:pt x="888" y="2243"/>
                    </a:cubicBezTo>
                    <a:cubicBezTo>
                      <a:pt x="537" y="2243"/>
                      <a:pt x="192" y="2058"/>
                      <a:pt x="34" y="1768"/>
                    </a:cubicBezTo>
                    <a:lnTo>
                      <a:pt x="1" y="1768"/>
                    </a:lnTo>
                    <a:lnTo>
                      <a:pt x="1" y="1802"/>
                    </a:lnTo>
                    <a:cubicBezTo>
                      <a:pt x="101" y="2069"/>
                      <a:pt x="401" y="2269"/>
                      <a:pt x="701" y="2302"/>
                    </a:cubicBezTo>
                    <a:cubicBezTo>
                      <a:pt x="785" y="2335"/>
                      <a:pt x="876" y="2352"/>
                      <a:pt x="951" y="2352"/>
                    </a:cubicBezTo>
                    <a:cubicBezTo>
                      <a:pt x="1026" y="2352"/>
                      <a:pt x="1085" y="2335"/>
                      <a:pt x="1102" y="2302"/>
                    </a:cubicBezTo>
                    <a:cubicBezTo>
                      <a:pt x="1569" y="2135"/>
                      <a:pt x="1869" y="1702"/>
                      <a:pt x="1835" y="1235"/>
                    </a:cubicBezTo>
                    <a:lnTo>
                      <a:pt x="1835" y="1235"/>
                    </a:lnTo>
                    <a:cubicBezTo>
                      <a:pt x="1916" y="1251"/>
                      <a:pt x="1999" y="1259"/>
                      <a:pt x="2082" y="1259"/>
                    </a:cubicBezTo>
                    <a:cubicBezTo>
                      <a:pt x="2339" y="1259"/>
                      <a:pt x="2593" y="1178"/>
                      <a:pt x="2769" y="1001"/>
                    </a:cubicBezTo>
                    <a:cubicBezTo>
                      <a:pt x="3036" y="768"/>
                      <a:pt x="3203" y="401"/>
                      <a:pt x="3170" y="67"/>
                    </a:cubicBezTo>
                    <a:cubicBezTo>
                      <a:pt x="3170" y="0"/>
                      <a:pt x="3170" y="0"/>
                      <a:pt x="3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48"/>
              <p:cNvSpPr/>
              <p:nvPr/>
            </p:nvSpPr>
            <p:spPr>
              <a:xfrm>
                <a:off x="-7703475" y="2433300"/>
                <a:ext cx="47550" cy="44100"/>
              </a:xfrm>
              <a:custGeom>
                <a:rect b="b" l="l" r="r" t="t"/>
                <a:pathLst>
                  <a:path extrusionOk="0" h="1764" w="1902">
                    <a:moveTo>
                      <a:pt x="983" y="0"/>
                    </a:moveTo>
                    <a:cubicBezTo>
                      <a:pt x="543" y="0"/>
                      <a:pt x="157" y="261"/>
                      <a:pt x="67" y="711"/>
                    </a:cubicBezTo>
                    <a:cubicBezTo>
                      <a:pt x="0" y="1211"/>
                      <a:pt x="300" y="1678"/>
                      <a:pt x="801" y="1745"/>
                    </a:cubicBezTo>
                    <a:cubicBezTo>
                      <a:pt x="865" y="1758"/>
                      <a:pt x="929" y="1764"/>
                      <a:pt x="991" y="1764"/>
                    </a:cubicBezTo>
                    <a:cubicBezTo>
                      <a:pt x="1407" y="1764"/>
                      <a:pt x="1748" y="1480"/>
                      <a:pt x="1835" y="1044"/>
                    </a:cubicBezTo>
                    <a:cubicBezTo>
                      <a:pt x="1901" y="611"/>
                      <a:pt x="1568" y="144"/>
                      <a:pt x="1134" y="10"/>
                    </a:cubicBezTo>
                    <a:cubicBezTo>
                      <a:pt x="1083" y="3"/>
                      <a:pt x="1033" y="0"/>
                      <a:pt x="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48"/>
              <p:cNvSpPr/>
              <p:nvPr/>
            </p:nvSpPr>
            <p:spPr>
              <a:xfrm>
                <a:off x="-7856925" y="2391000"/>
                <a:ext cx="115100" cy="73425"/>
              </a:xfrm>
              <a:custGeom>
                <a:rect b="b" l="l" r="r" t="t"/>
                <a:pathLst>
                  <a:path extrusionOk="0" h="2937" w="4604">
                    <a:moveTo>
                      <a:pt x="501" y="1"/>
                    </a:moveTo>
                    <a:cubicBezTo>
                      <a:pt x="200" y="1"/>
                      <a:pt x="0" y="368"/>
                      <a:pt x="200" y="635"/>
                    </a:cubicBezTo>
                    <a:cubicBezTo>
                      <a:pt x="868" y="1402"/>
                      <a:pt x="1702" y="2036"/>
                      <a:pt x="2636" y="2536"/>
                    </a:cubicBezTo>
                    <a:cubicBezTo>
                      <a:pt x="2869" y="2670"/>
                      <a:pt x="3103" y="2836"/>
                      <a:pt x="3336" y="2903"/>
                    </a:cubicBezTo>
                    <a:cubicBezTo>
                      <a:pt x="3413" y="2926"/>
                      <a:pt x="3491" y="2937"/>
                      <a:pt x="3569" y="2937"/>
                    </a:cubicBezTo>
                    <a:cubicBezTo>
                      <a:pt x="3833" y="2937"/>
                      <a:pt x="4098" y="2816"/>
                      <a:pt x="4303" y="2636"/>
                    </a:cubicBezTo>
                    <a:cubicBezTo>
                      <a:pt x="4470" y="2403"/>
                      <a:pt x="4604" y="2136"/>
                      <a:pt x="4470" y="1902"/>
                    </a:cubicBezTo>
                    <a:cubicBezTo>
                      <a:pt x="4437" y="1802"/>
                      <a:pt x="4303" y="1702"/>
                      <a:pt x="4270" y="1569"/>
                    </a:cubicBezTo>
                    <a:cubicBezTo>
                      <a:pt x="4170" y="1469"/>
                      <a:pt x="4103" y="1235"/>
                      <a:pt x="4170" y="1068"/>
                    </a:cubicBezTo>
                    <a:cubicBezTo>
                      <a:pt x="3036" y="468"/>
                      <a:pt x="1802" y="68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48"/>
              <p:cNvSpPr/>
              <p:nvPr/>
            </p:nvSpPr>
            <p:spPr>
              <a:xfrm>
                <a:off x="-7732675" y="2983075"/>
                <a:ext cx="68400" cy="48875"/>
              </a:xfrm>
              <a:custGeom>
                <a:rect b="b" l="l" r="r" t="t"/>
                <a:pathLst>
                  <a:path extrusionOk="0" h="1955" w="2736">
                    <a:moveTo>
                      <a:pt x="1503" y="1"/>
                    </a:moveTo>
                    <a:cubicBezTo>
                      <a:pt x="1031" y="1"/>
                      <a:pt x="559" y="250"/>
                      <a:pt x="201" y="635"/>
                    </a:cubicBezTo>
                    <a:cubicBezTo>
                      <a:pt x="134" y="735"/>
                      <a:pt x="34" y="869"/>
                      <a:pt x="1" y="1036"/>
                    </a:cubicBezTo>
                    <a:cubicBezTo>
                      <a:pt x="1" y="1202"/>
                      <a:pt x="34" y="1369"/>
                      <a:pt x="167" y="1403"/>
                    </a:cubicBezTo>
                    <a:cubicBezTo>
                      <a:pt x="223" y="1444"/>
                      <a:pt x="285" y="1463"/>
                      <a:pt x="345" y="1463"/>
                    </a:cubicBezTo>
                    <a:cubicBezTo>
                      <a:pt x="429" y="1463"/>
                      <a:pt x="509" y="1427"/>
                      <a:pt x="568" y="1369"/>
                    </a:cubicBezTo>
                    <a:cubicBezTo>
                      <a:pt x="701" y="1303"/>
                      <a:pt x="801" y="1169"/>
                      <a:pt x="868" y="1069"/>
                    </a:cubicBezTo>
                    <a:cubicBezTo>
                      <a:pt x="1168" y="735"/>
                      <a:pt x="1568" y="535"/>
                      <a:pt x="2002" y="402"/>
                    </a:cubicBezTo>
                    <a:lnTo>
                      <a:pt x="2002" y="402"/>
                    </a:lnTo>
                    <a:cubicBezTo>
                      <a:pt x="1835" y="635"/>
                      <a:pt x="1668" y="836"/>
                      <a:pt x="1535" y="1069"/>
                    </a:cubicBezTo>
                    <a:cubicBezTo>
                      <a:pt x="1468" y="1336"/>
                      <a:pt x="1402" y="1636"/>
                      <a:pt x="1535" y="1870"/>
                    </a:cubicBezTo>
                    <a:cubicBezTo>
                      <a:pt x="1568" y="1903"/>
                      <a:pt x="1568" y="1936"/>
                      <a:pt x="1635" y="1936"/>
                    </a:cubicBezTo>
                    <a:cubicBezTo>
                      <a:pt x="1653" y="1949"/>
                      <a:pt x="1673" y="1954"/>
                      <a:pt x="1693" y="1954"/>
                    </a:cubicBezTo>
                    <a:cubicBezTo>
                      <a:pt x="1781" y="1954"/>
                      <a:pt x="1875" y="1845"/>
                      <a:pt x="1902" y="1736"/>
                    </a:cubicBezTo>
                    <a:cubicBezTo>
                      <a:pt x="2202" y="1102"/>
                      <a:pt x="2736" y="168"/>
                      <a:pt x="1802" y="35"/>
                    </a:cubicBezTo>
                    <a:cubicBezTo>
                      <a:pt x="1703" y="12"/>
                      <a:pt x="1603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48"/>
              <p:cNvSpPr/>
              <p:nvPr/>
            </p:nvSpPr>
            <p:spPr>
              <a:xfrm>
                <a:off x="-7635100" y="3001700"/>
                <a:ext cx="69225" cy="49100"/>
              </a:xfrm>
              <a:custGeom>
                <a:rect b="b" l="l" r="r" t="t"/>
                <a:pathLst>
                  <a:path extrusionOk="0" h="1964" w="2769">
                    <a:moveTo>
                      <a:pt x="1548" y="1"/>
                    </a:moveTo>
                    <a:cubicBezTo>
                      <a:pt x="1070" y="1"/>
                      <a:pt x="544" y="229"/>
                      <a:pt x="234" y="624"/>
                    </a:cubicBezTo>
                    <a:cubicBezTo>
                      <a:pt x="134" y="758"/>
                      <a:pt x="67" y="891"/>
                      <a:pt x="0" y="1058"/>
                    </a:cubicBezTo>
                    <a:cubicBezTo>
                      <a:pt x="0" y="1191"/>
                      <a:pt x="67" y="1391"/>
                      <a:pt x="167" y="1425"/>
                    </a:cubicBezTo>
                    <a:cubicBezTo>
                      <a:pt x="214" y="1448"/>
                      <a:pt x="266" y="1460"/>
                      <a:pt x="319" y="1460"/>
                    </a:cubicBezTo>
                    <a:cubicBezTo>
                      <a:pt x="415" y="1460"/>
                      <a:pt x="515" y="1423"/>
                      <a:pt x="601" y="1358"/>
                    </a:cubicBezTo>
                    <a:cubicBezTo>
                      <a:pt x="734" y="1291"/>
                      <a:pt x="801" y="1158"/>
                      <a:pt x="901" y="1091"/>
                    </a:cubicBezTo>
                    <a:cubicBezTo>
                      <a:pt x="1168" y="758"/>
                      <a:pt x="1601" y="524"/>
                      <a:pt x="2002" y="424"/>
                    </a:cubicBezTo>
                    <a:lnTo>
                      <a:pt x="2002" y="424"/>
                    </a:lnTo>
                    <a:cubicBezTo>
                      <a:pt x="1835" y="624"/>
                      <a:pt x="1668" y="824"/>
                      <a:pt x="1568" y="1091"/>
                    </a:cubicBezTo>
                    <a:cubicBezTo>
                      <a:pt x="1468" y="1325"/>
                      <a:pt x="1435" y="1625"/>
                      <a:pt x="1568" y="1858"/>
                    </a:cubicBezTo>
                    <a:cubicBezTo>
                      <a:pt x="1601" y="1925"/>
                      <a:pt x="1601" y="1959"/>
                      <a:pt x="1635" y="1959"/>
                    </a:cubicBezTo>
                    <a:cubicBezTo>
                      <a:pt x="1649" y="1962"/>
                      <a:pt x="1663" y="1964"/>
                      <a:pt x="1677" y="1964"/>
                    </a:cubicBezTo>
                    <a:cubicBezTo>
                      <a:pt x="1796" y="1964"/>
                      <a:pt x="1905" y="1848"/>
                      <a:pt x="1935" y="1758"/>
                    </a:cubicBezTo>
                    <a:cubicBezTo>
                      <a:pt x="2235" y="1125"/>
                      <a:pt x="2769" y="157"/>
                      <a:pt x="1802" y="24"/>
                    </a:cubicBezTo>
                    <a:cubicBezTo>
                      <a:pt x="1720" y="8"/>
                      <a:pt x="1635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1" name="Google Shape;81;p48"/>
          <p:cNvGrpSpPr/>
          <p:nvPr/>
        </p:nvGrpSpPr>
        <p:grpSpPr>
          <a:xfrm flipH="1"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82" name="Google Shape;82;p48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83" name="Google Shape;83;p48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84" name="Google Shape;84;p48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" name="Google Shape;85;p48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" name="Google Shape;86;p48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" name="Google Shape;87;p48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" name="Google Shape;88;p48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" name="Google Shape;89;p48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" name="Google Shape;90;p48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" name="Google Shape;91;p48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2" name="Google Shape;92;p48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" name="Google Shape;93;p48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" name="Google Shape;94;p48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" name="Google Shape;95;p48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" name="Google Shape;96;p48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" name="Google Shape;97;p48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" name="Google Shape;98;p48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" name="Google Shape;99;p48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" name="Google Shape;100;p48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" name="Google Shape;101;p48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2" name="Google Shape;102;p48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3" name="Google Shape;103;p48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" name="Google Shape;104;p48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" name="Google Shape;105;p48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" name="Google Shape;106;p48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7" name="Google Shape;107;p48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" name="Google Shape;108;p48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9" name="Google Shape;109;p48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0" name="Google Shape;110;p48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1" name="Google Shape;111;p48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2" name="Google Shape;112;p48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3" name="Google Shape;113;p48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4" name="Google Shape;114;p48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5" name="Google Shape;115;p48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" name="Google Shape;116;p48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7" name="Google Shape;117;p48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8" name="Google Shape;118;p48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9" name="Google Shape;119;p48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" name="Google Shape;120;p48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" name="Google Shape;121;p48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22" name="Google Shape;122;p48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48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48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48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6" name="Google Shape;126;p48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127" name="Google Shape;127;p48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48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48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48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48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48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48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4" name="Google Shape;134;p48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135" name="Google Shape;135;p48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48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48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48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48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48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48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2" name="Google Shape;142;p48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143" name="Google Shape;143;p48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48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48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48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48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48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48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0" name="Google Shape;150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1" name="Google Shape;151;p48"/>
          <p:cNvSpPr txBox="1"/>
          <p:nvPr>
            <p:ph idx="1" type="subTitle"/>
          </p:nvPr>
        </p:nvSpPr>
        <p:spPr>
          <a:xfrm>
            <a:off x="710857" y="2092325"/>
            <a:ext cx="29193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48"/>
          <p:cNvSpPr txBox="1"/>
          <p:nvPr>
            <p:ph idx="2" type="subTitle"/>
          </p:nvPr>
        </p:nvSpPr>
        <p:spPr>
          <a:xfrm>
            <a:off x="4382006" y="2092325"/>
            <a:ext cx="29193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48"/>
          <p:cNvSpPr txBox="1"/>
          <p:nvPr>
            <p:ph idx="3" type="subTitle"/>
          </p:nvPr>
        </p:nvSpPr>
        <p:spPr>
          <a:xfrm>
            <a:off x="710857" y="3788500"/>
            <a:ext cx="29193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48"/>
          <p:cNvSpPr txBox="1"/>
          <p:nvPr>
            <p:ph idx="4" type="subTitle"/>
          </p:nvPr>
        </p:nvSpPr>
        <p:spPr>
          <a:xfrm>
            <a:off x="4382006" y="3788500"/>
            <a:ext cx="29193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48"/>
          <p:cNvSpPr txBox="1"/>
          <p:nvPr>
            <p:ph idx="5" type="title"/>
          </p:nvPr>
        </p:nvSpPr>
        <p:spPr>
          <a:xfrm>
            <a:off x="710859" y="1268575"/>
            <a:ext cx="9546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6" name="Google Shape;156;p48"/>
          <p:cNvSpPr txBox="1"/>
          <p:nvPr>
            <p:ph idx="6" type="title"/>
          </p:nvPr>
        </p:nvSpPr>
        <p:spPr>
          <a:xfrm>
            <a:off x="710859" y="2964771"/>
            <a:ext cx="9546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7" name="Google Shape;157;p48"/>
          <p:cNvSpPr txBox="1"/>
          <p:nvPr>
            <p:ph idx="7" type="title"/>
          </p:nvPr>
        </p:nvSpPr>
        <p:spPr>
          <a:xfrm>
            <a:off x="4382009" y="1268575"/>
            <a:ext cx="9546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8" name="Google Shape;158;p48"/>
          <p:cNvSpPr txBox="1"/>
          <p:nvPr>
            <p:ph idx="8" type="title"/>
          </p:nvPr>
        </p:nvSpPr>
        <p:spPr>
          <a:xfrm>
            <a:off x="4382009" y="2964771"/>
            <a:ext cx="9546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9" name="Google Shape;159;p48"/>
          <p:cNvSpPr txBox="1"/>
          <p:nvPr>
            <p:ph idx="9" type="subTitle"/>
          </p:nvPr>
        </p:nvSpPr>
        <p:spPr>
          <a:xfrm>
            <a:off x="710857" y="1800225"/>
            <a:ext cx="29193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48"/>
          <p:cNvSpPr txBox="1"/>
          <p:nvPr>
            <p:ph idx="13" type="subTitle"/>
          </p:nvPr>
        </p:nvSpPr>
        <p:spPr>
          <a:xfrm>
            <a:off x="4382008" y="1800225"/>
            <a:ext cx="29193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" name="Google Shape;161;p48"/>
          <p:cNvSpPr txBox="1"/>
          <p:nvPr>
            <p:ph idx="14" type="subTitle"/>
          </p:nvPr>
        </p:nvSpPr>
        <p:spPr>
          <a:xfrm>
            <a:off x="710857" y="3496300"/>
            <a:ext cx="29193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48"/>
          <p:cNvSpPr txBox="1"/>
          <p:nvPr>
            <p:ph idx="15" type="subTitle"/>
          </p:nvPr>
        </p:nvSpPr>
        <p:spPr>
          <a:xfrm>
            <a:off x="4382008" y="3496300"/>
            <a:ext cx="29193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48"/>
          <p:cNvSpPr/>
          <p:nvPr/>
        </p:nvSpPr>
        <p:spPr>
          <a:xfrm>
            <a:off x="59257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48"/>
          <p:cNvSpPr/>
          <p:nvPr/>
        </p:nvSpPr>
        <p:spPr>
          <a:xfrm>
            <a:off x="50072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48"/>
          <p:cNvSpPr/>
          <p:nvPr/>
        </p:nvSpPr>
        <p:spPr>
          <a:xfrm>
            <a:off x="253100" y="150274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9" name="Google Shape;1429;p66"/>
          <p:cNvGrpSpPr/>
          <p:nvPr/>
        </p:nvGrpSpPr>
        <p:grpSpPr>
          <a:xfrm>
            <a:off x="-16999" y="4295702"/>
            <a:ext cx="7672869" cy="1289413"/>
            <a:chOff x="-7" y="4277172"/>
            <a:chExt cx="7497429" cy="1289413"/>
          </a:xfrm>
        </p:grpSpPr>
        <p:sp>
          <p:nvSpPr>
            <p:cNvPr id="1430" name="Google Shape;1430;p66"/>
            <p:cNvSpPr/>
            <p:nvPr/>
          </p:nvSpPr>
          <p:spPr>
            <a:xfrm>
              <a:off x="-7" y="4277172"/>
              <a:ext cx="7497429" cy="1289413"/>
            </a:xfrm>
            <a:custGeom>
              <a:rect b="b" l="l" r="r" t="t"/>
              <a:pathLst>
                <a:path extrusionOk="0" h="78815" w="299448">
                  <a:moveTo>
                    <a:pt x="37488" y="1"/>
                  </a:moveTo>
                  <a:cubicBezTo>
                    <a:pt x="33421" y="1"/>
                    <a:pt x="32194" y="8243"/>
                    <a:pt x="34144" y="15173"/>
                  </a:cubicBezTo>
                  <a:cubicBezTo>
                    <a:pt x="25268" y="17123"/>
                    <a:pt x="16349" y="19337"/>
                    <a:pt x="7429" y="21857"/>
                  </a:cubicBezTo>
                  <a:cubicBezTo>
                    <a:pt x="2586" y="23128"/>
                    <a:pt x="0" y="23917"/>
                    <a:pt x="0" y="23917"/>
                  </a:cubicBezTo>
                  <a:lnTo>
                    <a:pt x="0" y="78814"/>
                  </a:lnTo>
                  <a:lnTo>
                    <a:pt x="299447" y="78814"/>
                  </a:lnTo>
                  <a:lnTo>
                    <a:pt x="299447" y="23917"/>
                  </a:lnTo>
                  <a:cubicBezTo>
                    <a:pt x="299447" y="23917"/>
                    <a:pt x="296839" y="23128"/>
                    <a:pt x="292018" y="21857"/>
                  </a:cubicBezTo>
                  <a:cubicBezTo>
                    <a:pt x="280381" y="18548"/>
                    <a:pt x="268766" y="15787"/>
                    <a:pt x="257239" y="13485"/>
                  </a:cubicBezTo>
                  <a:cubicBezTo>
                    <a:pt x="257042" y="11119"/>
                    <a:pt x="256296" y="8467"/>
                    <a:pt x="254149" y="7262"/>
                  </a:cubicBezTo>
                  <a:cubicBezTo>
                    <a:pt x="253536" y="6918"/>
                    <a:pt x="252898" y="6760"/>
                    <a:pt x="252258" y="6760"/>
                  </a:cubicBezTo>
                  <a:cubicBezTo>
                    <a:pt x="250034" y="6760"/>
                    <a:pt x="247779" y="8674"/>
                    <a:pt x="246435" y="11447"/>
                  </a:cubicBezTo>
                  <a:cubicBezTo>
                    <a:pt x="214412" y="5820"/>
                    <a:pt x="183255" y="3714"/>
                    <a:pt x="154493" y="3714"/>
                  </a:cubicBezTo>
                  <a:cubicBezTo>
                    <a:pt x="152903" y="3714"/>
                    <a:pt x="151321" y="3721"/>
                    <a:pt x="149746" y="3733"/>
                  </a:cubicBezTo>
                  <a:cubicBezTo>
                    <a:pt x="148067" y="3712"/>
                    <a:pt x="146376" y="3702"/>
                    <a:pt x="144677" y="3702"/>
                  </a:cubicBezTo>
                  <a:cubicBezTo>
                    <a:pt x="141075" y="3702"/>
                    <a:pt x="137433" y="3747"/>
                    <a:pt x="133770" y="3821"/>
                  </a:cubicBezTo>
                  <a:cubicBezTo>
                    <a:pt x="133441" y="2659"/>
                    <a:pt x="132586" y="1191"/>
                    <a:pt x="130395" y="1191"/>
                  </a:cubicBezTo>
                  <a:cubicBezTo>
                    <a:pt x="128094" y="1191"/>
                    <a:pt x="127107" y="2506"/>
                    <a:pt x="127436" y="3974"/>
                  </a:cubicBezTo>
                  <a:cubicBezTo>
                    <a:pt x="103658" y="4698"/>
                    <a:pt x="78566" y="6955"/>
                    <a:pt x="52903" y="11491"/>
                  </a:cubicBezTo>
                  <a:cubicBezTo>
                    <a:pt x="52377" y="9694"/>
                    <a:pt x="51413" y="7678"/>
                    <a:pt x="49660" y="6495"/>
                  </a:cubicBezTo>
                  <a:cubicBezTo>
                    <a:pt x="48973" y="6035"/>
                    <a:pt x="48374" y="5850"/>
                    <a:pt x="47854" y="5850"/>
                  </a:cubicBezTo>
                  <a:cubicBezTo>
                    <a:pt x="45669" y="5850"/>
                    <a:pt x="44882" y="9124"/>
                    <a:pt x="44882" y="9124"/>
                  </a:cubicBezTo>
                  <a:cubicBezTo>
                    <a:pt x="44882" y="9124"/>
                    <a:pt x="43195" y="753"/>
                    <a:pt x="37913" y="30"/>
                  </a:cubicBezTo>
                  <a:cubicBezTo>
                    <a:pt x="37768" y="10"/>
                    <a:pt x="37626" y="1"/>
                    <a:pt x="37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31" name="Google Shape;1431;p66"/>
            <p:cNvGrpSpPr/>
            <p:nvPr/>
          </p:nvGrpSpPr>
          <p:grpSpPr>
            <a:xfrm>
              <a:off x="2793314" y="4501287"/>
              <a:ext cx="317075" cy="150527"/>
              <a:chOff x="2964652" y="4501287"/>
              <a:chExt cx="317075" cy="150527"/>
            </a:xfrm>
          </p:grpSpPr>
          <p:sp>
            <p:nvSpPr>
              <p:cNvPr id="1432" name="Google Shape;1432;p66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3" name="Google Shape;1433;p66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4" name="Google Shape;1434;p66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5" name="Google Shape;1435;p66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6" name="Google Shape;1436;p66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7" name="Google Shape;1437;p66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8" name="Google Shape;1438;p66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39" name="Google Shape;1439;p66"/>
            <p:cNvGrpSpPr/>
            <p:nvPr/>
          </p:nvGrpSpPr>
          <p:grpSpPr>
            <a:xfrm>
              <a:off x="1318077" y="4780312"/>
              <a:ext cx="317073" cy="150527"/>
              <a:chOff x="1295018" y="4348890"/>
              <a:chExt cx="316598" cy="150527"/>
            </a:xfrm>
          </p:grpSpPr>
          <p:sp>
            <p:nvSpPr>
              <p:cNvPr id="1440" name="Google Shape;1440;p66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1" name="Google Shape;1441;p66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2" name="Google Shape;1442;p66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3" name="Google Shape;1443;p66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4" name="Google Shape;1444;p66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5" name="Google Shape;1445;p66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6" name="Google Shape;1446;p66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7" name="Google Shape;1447;p66"/>
            <p:cNvGrpSpPr/>
            <p:nvPr/>
          </p:nvGrpSpPr>
          <p:grpSpPr>
            <a:xfrm>
              <a:off x="4554127" y="4846612"/>
              <a:ext cx="317073" cy="150527"/>
              <a:chOff x="1295018" y="4348890"/>
              <a:chExt cx="316598" cy="150527"/>
            </a:xfrm>
          </p:grpSpPr>
          <p:sp>
            <p:nvSpPr>
              <p:cNvPr id="1448" name="Google Shape;1448;p66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9" name="Google Shape;1449;p66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0" name="Google Shape;1450;p66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1" name="Google Shape;1451;p66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2" name="Google Shape;1452;p66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3" name="Google Shape;1453;p66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4" name="Google Shape;1454;p66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55" name="Google Shape;1455;p66"/>
          <p:cNvSpPr/>
          <p:nvPr/>
        </p:nvSpPr>
        <p:spPr>
          <a:xfrm>
            <a:off x="5561575" y="1186725"/>
            <a:ext cx="5162994" cy="3909700"/>
          </a:xfrm>
          <a:custGeom>
            <a:rect b="b" l="l" r="r" t="t"/>
            <a:pathLst>
              <a:path extrusionOk="0" h="135836" w="178805">
                <a:moveTo>
                  <a:pt x="37325" y="1"/>
                </a:moveTo>
                <a:cubicBezTo>
                  <a:pt x="36506" y="1"/>
                  <a:pt x="35687" y="20"/>
                  <a:pt x="34867" y="59"/>
                </a:cubicBezTo>
                <a:cubicBezTo>
                  <a:pt x="25728" y="475"/>
                  <a:pt x="16305" y="3741"/>
                  <a:pt x="10388" y="10775"/>
                </a:cubicBezTo>
                <a:cubicBezTo>
                  <a:pt x="4493" y="17788"/>
                  <a:pt x="3178" y="28965"/>
                  <a:pt x="8941" y="36109"/>
                </a:cubicBezTo>
                <a:cubicBezTo>
                  <a:pt x="11199" y="38936"/>
                  <a:pt x="14332" y="40930"/>
                  <a:pt x="16853" y="43538"/>
                </a:cubicBezTo>
                <a:cubicBezTo>
                  <a:pt x="19373" y="46146"/>
                  <a:pt x="21301" y="49850"/>
                  <a:pt x="20337" y="53312"/>
                </a:cubicBezTo>
                <a:cubicBezTo>
                  <a:pt x="19417" y="56490"/>
                  <a:pt x="16392" y="58572"/>
                  <a:pt x="13368" y="59931"/>
                </a:cubicBezTo>
                <a:cubicBezTo>
                  <a:pt x="10366" y="61289"/>
                  <a:pt x="7079" y="62297"/>
                  <a:pt x="4668" y="64577"/>
                </a:cubicBezTo>
                <a:cubicBezTo>
                  <a:pt x="0" y="68960"/>
                  <a:pt x="241" y="76827"/>
                  <a:pt x="3594" y="82306"/>
                </a:cubicBezTo>
                <a:cubicBezTo>
                  <a:pt x="6925" y="87785"/>
                  <a:pt x="12557" y="91379"/>
                  <a:pt x="18080" y="94600"/>
                </a:cubicBezTo>
                <a:cubicBezTo>
                  <a:pt x="45013" y="110291"/>
                  <a:pt x="74160" y="121797"/>
                  <a:pt x="103527" y="132206"/>
                </a:cubicBezTo>
                <a:cubicBezTo>
                  <a:pt x="110192" y="134574"/>
                  <a:pt x="117230" y="135835"/>
                  <a:pt x="124208" y="135835"/>
                </a:cubicBezTo>
                <a:cubicBezTo>
                  <a:pt x="133636" y="135835"/>
                  <a:pt x="142956" y="133533"/>
                  <a:pt x="151104" y="128546"/>
                </a:cubicBezTo>
                <a:cubicBezTo>
                  <a:pt x="165305" y="119868"/>
                  <a:pt x="175123" y="104374"/>
                  <a:pt x="176964" y="87872"/>
                </a:cubicBezTo>
                <a:cubicBezTo>
                  <a:pt x="178805" y="71326"/>
                  <a:pt x="172647" y="54079"/>
                  <a:pt x="160703" y="42464"/>
                </a:cubicBezTo>
                <a:cubicBezTo>
                  <a:pt x="148365" y="30477"/>
                  <a:pt x="131271" y="24998"/>
                  <a:pt x="114857" y="19892"/>
                </a:cubicBezTo>
                <a:cubicBezTo>
                  <a:pt x="98070" y="14676"/>
                  <a:pt x="79135" y="7882"/>
                  <a:pt x="62020" y="3850"/>
                </a:cubicBezTo>
                <a:cubicBezTo>
                  <a:pt x="53899" y="1935"/>
                  <a:pt x="45650" y="1"/>
                  <a:pt x="37325" y="1"/>
                </a:cubicBezTo>
                <a:close/>
              </a:path>
            </a:pathLst>
          </a:cu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6" name="Google Shape;1456;p66"/>
          <p:cNvSpPr/>
          <p:nvPr/>
        </p:nvSpPr>
        <p:spPr>
          <a:xfrm>
            <a:off x="7688300" y="3391150"/>
            <a:ext cx="1827725" cy="1289425"/>
          </a:xfrm>
          <a:custGeom>
            <a:rect b="b" l="l" r="r" t="t"/>
            <a:pathLst>
              <a:path extrusionOk="0" h="51577" w="73109">
                <a:moveTo>
                  <a:pt x="14983" y="1"/>
                </a:moveTo>
                <a:cubicBezTo>
                  <a:pt x="14672" y="1"/>
                  <a:pt x="14360" y="24"/>
                  <a:pt x="14048" y="76"/>
                </a:cubicBezTo>
                <a:cubicBezTo>
                  <a:pt x="11944" y="427"/>
                  <a:pt x="10059" y="2662"/>
                  <a:pt x="10848" y="4634"/>
                </a:cubicBezTo>
                <a:cubicBezTo>
                  <a:pt x="11484" y="6190"/>
                  <a:pt x="13346" y="6760"/>
                  <a:pt x="14968" y="7264"/>
                </a:cubicBezTo>
                <a:cubicBezTo>
                  <a:pt x="16568" y="7746"/>
                  <a:pt x="18409" y="8667"/>
                  <a:pt x="18628" y="10332"/>
                </a:cubicBezTo>
                <a:cubicBezTo>
                  <a:pt x="18877" y="12132"/>
                  <a:pt x="16933" y="13464"/>
                  <a:pt x="15108" y="13464"/>
                </a:cubicBezTo>
                <a:cubicBezTo>
                  <a:pt x="14845" y="13464"/>
                  <a:pt x="14584" y="13436"/>
                  <a:pt x="14332" y="13378"/>
                </a:cubicBezTo>
                <a:cubicBezTo>
                  <a:pt x="12338" y="12896"/>
                  <a:pt x="10804" y="11318"/>
                  <a:pt x="9292" y="9916"/>
                </a:cubicBezTo>
                <a:cubicBezTo>
                  <a:pt x="7910" y="8652"/>
                  <a:pt x="6244" y="7460"/>
                  <a:pt x="4421" y="7460"/>
                </a:cubicBezTo>
                <a:cubicBezTo>
                  <a:pt x="4220" y="7460"/>
                  <a:pt x="4018" y="7475"/>
                  <a:pt x="3813" y="7505"/>
                </a:cubicBezTo>
                <a:cubicBezTo>
                  <a:pt x="1644" y="7834"/>
                  <a:pt x="110" y="10025"/>
                  <a:pt x="66" y="12195"/>
                </a:cubicBezTo>
                <a:cubicBezTo>
                  <a:pt x="0" y="14364"/>
                  <a:pt x="1183" y="16446"/>
                  <a:pt x="2783" y="17915"/>
                </a:cubicBezTo>
                <a:cubicBezTo>
                  <a:pt x="4361" y="19405"/>
                  <a:pt x="6333" y="20435"/>
                  <a:pt x="8262" y="21421"/>
                </a:cubicBezTo>
                <a:cubicBezTo>
                  <a:pt x="13105" y="23919"/>
                  <a:pt x="59390" y="49100"/>
                  <a:pt x="64277" y="51576"/>
                </a:cubicBezTo>
                <a:lnTo>
                  <a:pt x="73109" y="26155"/>
                </a:lnTo>
                <a:cubicBezTo>
                  <a:pt x="67937" y="23788"/>
                  <a:pt x="25378" y="3911"/>
                  <a:pt x="20184" y="1522"/>
                </a:cubicBezTo>
                <a:cubicBezTo>
                  <a:pt x="18539" y="793"/>
                  <a:pt x="16783" y="1"/>
                  <a:pt x="1498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7" name="Google Shape;1457;p66"/>
          <p:cNvGrpSpPr/>
          <p:nvPr/>
        </p:nvGrpSpPr>
        <p:grpSpPr>
          <a:xfrm>
            <a:off x="6927125" y="0"/>
            <a:ext cx="2329250" cy="4649994"/>
            <a:chOff x="6850925" y="0"/>
            <a:chExt cx="2329250" cy="4649994"/>
          </a:xfrm>
        </p:grpSpPr>
        <p:sp>
          <p:nvSpPr>
            <p:cNvPr id="1458" name="Google Shape;1458;p66"/>
            <p:cNvSpPr/>
            <p:nvPr/>
          </p:nvSpPr>
          <p:spPr>
            <a:xfrm>
              <a:off x="8608175" y="1047075"/>
              <a:ext cx="572000" cy="3602919"/>
            </a:xfrm>
            <a:custGeom>
              <a:rect b="b" l="l" r="r" t="t"/>
              <a:pathLst>
                <a:path extrusionOk="0" h="106179" w="22880">
                  <a:moveTo>
                    <a:pt x="20140" y="0"/>
                  </a:moveTo>
                  <a:lnTo>
                    <a:pt x="5479" y="2586"/>
                  </a:lnTo>
                  <a:cubicBezTo>
                    <a:pt x="5479" y="2586"/>
                    <a:pt x="11615" y="41420"/>
                    <a:pt x="0" y="99911"/>
                  </a:cubicBezTo>
                  <a:lnTo>
                    <a:pt x="22880" y="106179"/>
                  </a:lnTo>
                  <a:lnTo>
                    <a:pt x="22880" y="106179"/>
                  </a:lnTo>
                  <a:lnTo>
                    <a:pt x="201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66"/>
            <p:cNvSpPr/>
            <p:nvPr/>
          </p:nvSpPr>
          <p:spPr>
            <a:xfrm>
              <a:off x="6850925" y="0"/>
              <a:ext cx="2329201" cy="1547894"/>
            </a:xfrm>
            <a:custGeom>
              <a:rect b="b" l="l" r="r" t="t"/>
              <a:pathLst>
                <a:path extrusionOk="0" h="42324" w="79815">
                  <a:moveTo>
                    <a:pt x="2367" y="1"/>
                  </a:moveTo>
                  <a:cubicBezTo>
                    <a:pt x="0" y="3726"/>
                    <a:pt x="636" y="8372"/>
                    <a:pt x="3945" y="11681"/>
                  </a:cubicBezTo>
                  <a:cubicBezTo>
                    <a:pt x="6935" y="14652"/>
                    <a:pt x="11975" y="16510"/>
                    <a:pt x="17081" y="16510"/>
                  </a:cubicBezTo>
                  <a:cubicBezTo>
                    <a:pt x="17663" y="16510"/>
                    <a:pt x="18245" y="16486"/>
                    <a:pt x="18825" y="16437"/>
                  </a:cubicBezTo>
                  <a:cubicBezTo>
                    <a:pt x="19921" y="21258"/>
                    <a:pt x="25334" y="25203"/>
                    <a:pt x="31711" y="26934"/>
                  </a:cubicBezTo>
                  <a:cubicBezTo>
                    <a:pt x="34901" y="27803"/>
                    <a:pt x="38283" y="28175"/>
                    <a:pt x="41693" y="28175"/>
                  </a:cubicBezTo>
                  <a:cubicBezTo>
                    <a:pt x="45077" y="28175"/>
                    <a:pt x="48488" y="27808"/>
                    <a:pt x="51764" y="27197"/>
                  </a:cubicBezTo>
                  <a:lnTo>
                    <a:pt x="51764" y="27197"/>
                  </a:lnTo>
                  <a:cubicBezTo>
                    <a:pt x="50142" y="32260"/>
                    <a:pt x="56410" y="36708"/>
                    <a:pt x="62436" y="39491"/>
                  </a:cubicBezTo>
                  <a:cubicBezTo>
                    <a:pt x="65132" y="40719"/>
                    <a:pt x="68003" y="41858"/>
                    <a:pt x="71158" y="42231"/>
                  </a:cubicBezTo>
                  <a:cubicBezTo>
                    <a:pt x="71707" y="42292"/>
                    <a:pt x="72268" y="42323"/>
                    <a:pt x="72830" y="42323"/>
                  </a:cubicBezTo>
                  <a:cubicBezTo>
                    <a:pt x="75480" y="42323"/>
                    <a:pt x="78170" y="41631"/>
                    <a:pt x="79815" y="40149"/>
                  </a:cubicBezTo>
                  <a:lnTo>
                    <a:pt x="77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66"/>
            <p:cNvSpPr/>
            <p:nvPr/>
          </p:nvSpPr>
          <p:spPr>
            <a:xfrm>
              <a:off x="7642560" y="671213"/>
              <a:ext cx="1116026" cy="515509"/>
            </a:xfrm>
            <a:custGeom>
              <a:rect b="b" l="l" r="r" t="t"/>
              <a:pathLst>
                <a:path extrusionOk="0" fill="none" h="17665" w="38243">
                  <a:moveTo>
                    <a:pt x="38242" y="17664"/>
                  </a:moveTo>
                  <a:cubicBezTo>
                    <a:pt x="33224" y="14706"/>
                    <a:pt x="30638" y="9731"/>
                    <a:pt x="31711" y="5129"/>
                  </a:cubicBezTo>
                  <a:cubicBezTo>
                    <a:pt x="26233" y="6773"/>
                    <a:pt x="20184" y="7562"/>
                    <a:pt x="14355" y="6838"/>
                  </a:cubicBezTo>
                  <a:cubicBezTo>
                    <a:pt x="8503" y="6093"/>
                    <a:pt x="2959" y="3683"/>
                    <a:pt x="0" y="1"/>
                  </a:cubicBezTo>
                </a:path>
              </a:pathLst>
            </a:custGeom>
            <a:noFill/>
            <a:ln cap="rnd" cmpd="sng" w="10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66"/>
            <p:cNvSpPr/>
            <p:nvPr/>
          </p:nvSpPr>
          <p:spPr>
            <a:xfrm>
              <a:off x="8821850" y="1710425"/>
              <a:ext cx="161650" cy="2387834"/>
            </a:xfrm>
            <a:custGeom>
              <a:rect b="b" l="l" r="r" t="t"/>
              <a:pathLst>
                <a:path extrusionOk="0" fill="none" h="77843" w="6466">
                  <a:moveTo>
                    <a:pt x="2389" y="0"/>
                  </a:moveTo>
                  <a:cubicBezTo>
                    <a:pt x="2389" y="0"/>
                    <a:pt x="6465" y="34933"/>
                    <a:pt x="0" y="77843"/>
                  </a:cubicBezTo>
                </a:path>
              </a:pathLst>
            </a:custGeom>
            <a:noFill/>
            <a:ln cap="rnd" cmpd="sng" w="10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2" name="Google Shape;1462;p66"/>
          <p:cNvSpPr/>
          <p:nvPr/>
        </p:nvSpPr>
        <p:spPr>
          <a:xfrm>
            <a:off x="6328150" y="3709549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3" name="Google Shape;1463;p66"/>
          <p:cNvSpPr/>
          <p:nvPr/>
        </p:nvSpPr>
        <p:spPr>
          <a:xfrm>
            <a:off x="50072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4" name="Google Shape;1464;p66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5" name="Google Shape;1465;p66"/>
          <p:cNvSpPr txBox="1"/>
          <p:nvPr>
            <p:ph type="title"/>
          </p:nvPr>
        </p:nvSpPr>
        <p:spPr>
          <a:xfrm>
            <a:off x="747700" y="539500"/>
            <a:ext cx="4448100" cy="10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66" name="Google Shape;1466;p66"/>
          <p:cNvSpPr txBox="1"/>
          <p:nvPr>
            <p:ph idx="1" type="subTitle"/>
          </p:nvPr>
        </p:nvSpPr>
        <p:spPr>
          <a:xfrm>
            <a:off x="747700" y="1722730"/>
            <a:ext cx="44481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7" name="Google Shape;1467;p66"/>
          <p:cNvSpPr txBox="1"/>
          <p:nvPr/>
        </p:nvSpPr>
        <p:spPr>
          <a:xfrm>
            <a:off x="747700" y="34595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CREDITS: This presentation template was created by </a:t>
            </a:r>
            <a:r>
              <a:rPr b="0" i="0" lang="en" sz="1000" u="sng" cap="none" strike="noStrike">
                <a:solidFill>
                  <a:schemeClr val="hlink"/>
                </a:solidFill>
                <a:latin typeface="Golos Text"/>
                <a:ea typeface="Golos Text"/>
                <a:cs typeface="Golos Text"/>
                <a:sym typeface="Golos Text"/>
                <a:hlinkClick r:id="rId2"/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, and includes icons by </a:t>
            </a:r>
            <a:r>
              <a:rPr b="0" i="0" lang="en" sz="1000" u="sng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, and infographics &amp; images by </a:t>
            </a:r>
            <a:r>
              <a:rPr b="0" i="0" lang="en" sz="1000" u="sng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000" u="sng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</a:t>
            </a:r>
            <a:endParaRPr b="0" i="0" sz="1000" u="sng" cap="none" strike="noStrike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0" name="Google Shape;1470;p70"/>
          <p:cNvGrpSpPr/>
          <p:nvPr/>
        </p:nvGrpSpPr>
        <p:grpSpPr>
          <a:xfrm>
            <a:off x="6888104" y="0"/>
            <a:ext cx="2361768" cy="5085859"/>
            <a:chOff x="6888104" y="0"/>
            <a:chExt cx="2361768" cy="5085859"/>
          </a:xfrm>
        </p:grpSpPr>
        <p:grpSp>
          <p:nvGrpSpPr>
            <p:cNvPr id="1471" name="Google Shape;1471;p70"/>
            <p:cNvGrpSpPr/>
            <p:nvPr/>
          </p:nvGrpSpPr>
          <p:grpSpPr>
            <a:xfrm>
              <a:off x="6888104" y="0"/>
              <a:ext cx="2361768" cy="5085859"/>
              <a:chOff x="6850925" y="0"/>
              <a:chExt cx="2361768" cy="5085859"/>
            </a:xfrm>
          </p:grpSpPr>
          <p:sp>
            <p:nvSpPr>
              <p:cNvPr id="1472" name="Google Shape;1472;p70"/>
              <p:cNvSpPr/>
              <p:nvPr/>
            </p:nvSpPr>
            <p:spPr>
              <a:xfrm>
                <a:off x="8640693" y="1047075"/>
                <a:ext cx="572000" cy="4038784"/>
              </a:xfrm>
              <a:custGeom>
                <a:rect b="b" l="l" r="r" t="t"/>
                <a:pathLst>
                  <a:path extrusionOk="0" h="106179" w="22880">
                    <a:moveTo>
                      <a:pt x="20140" y="0"/>
                    </a:moveTo>
                    <a:lnTo>
                      <a:pt x="5479" y="2586"/>
                    </a:lnTo>
                    <a:cubicBezTo>
                      <a:pt x="5479" y="2586"/>
                      <a:pt x="11615" y="41420"/>
                      <a:pt x="0" y="99911"/>
                    </a:cubicBezTo>
                    <a:lnTo>
                      <a:pt x="22880" y="106179"/>
                    </a:lnTo>
                    <a:lnTo>
                      <a:pt x="22880" y="106179"/>
                    </a:lnTo>
                    <a:lnTo>
                      <a:pt x="201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" name="Google Shape;1473;p70"/>
              <p:cNvSpPr/>
              <p:nvPr/>
            </p:nvSpPr>
            <p:spPr>
              <a:xfrm>
                <a:off x="6850925" y="0"/>
                <a:ext cx="2329201" cy="1547894"/>
              </a:xfrm>
              <a:custGeom>
                <a:rect b="b" l="l" r="r" t="t"/>
                <a:pathLst>
                  <a:path extrusionOk="0" h="42324" w="79815">
                    <a:moveTo>
                      <a:pt x="2367" y="1"/>
                    </a:moveTo>
                    <a:cubicBezTo>
                      <a:pt x="0" y="3726"/>
                      <a:pt x="636" y="8372"/>
                      <a:pt x="3945" y="11681"/>
                    </a:cubicBezTo>
                    <a:cubicBezTo>
                      <a:pt x="6935" y="14652"/>
                      <a:pt x="11975" y="16510"/>
                      <a:pt x="17081" y="16510"/>
                    </a:cubicBezTo>
                    <a:cubicBezTo>
                      <a:pt x="17663" y="16510"/>
                      <a:pt x="18245" y="16486"/>
                      <a:pt x="18825" y="16437"/>
                    </a:cubicBezTo>
                    <a:cubicBezTo>
                      <a:pt x="19921" y="21258"/>
                      <a:pt x="25334" y="25203"/>
                      <a:pt x="31711" y="26934"/>
                    </a:cubicBezTo>
                    <a:cubicBezTo>
                      <a:pt x="34901" y="27803"/>
                      <a:pt x="38283" y="28175"/>
                      <a:pt x="41693" y="28175"/>
                    </a:cubicBezTo>
                    <a:cubicBezTo>
                      <a:pt x="45077" y="28175"/>
                      <a:pt x="48488" y="27808"/>
                      <a:pt x="51764" y="27197"/>
                    </a:cubicBezTo>
                    <a:lnTo>
                      <a:pt x="51764" y="27197"/>
                    </a:lnTo>
                    <a:cubicBezTo>
                      <a:pt x="50142" y="32260"/>
                      <a:pt x="56410" y="36708"/>
                      <a:pt x="62436" y="39491"/>
                    </a:cubicBezTo>
                    <a:cubicBezTo>
                      <a:pt x="65132" y="40719"/>
                      <a:pt x="68003" y="41858"/>
                      <a:pt x="71158" y="42231"/>
                    </a:cubicBezTo>
                    <a:cubicBezTo>
                      <a:pt x="71707" y="42292"/>
                      <a:pt x="72268" y="42323"/>
                      <a:pt x="72830" y="42323"/>
                    </a:cubicBezTo>
                    <a:cubicBezTo>
                      <a:pt x="75480" y="42323"/>
                      <a:pt x="78170" y="41631"/>
                      <a:pt x="79815" y="40149"/>
                    </a:cubicBezTo>
                    <a:lnTo>
                      <a:pt x="779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" name="Google Shape;1474;p70"/>
              <p:cNvSpPr/>
              <p:nvPr/>
            </p:nvSpPr>
            <p:spPr>
              <a:xfrm>
                <a:off x="7642560" y="671213"/>
                <a:ext cx="1116026" cy="515509"/>
              </a:xfrm>
              <a:custGeom>
                <a:rect b="b" l="l" r="r" t="t"/>
                <a:pathLst>
                  <a:path extrusionOk="0" fill="none" h="17665" w="38243">
                    <a:moveTo>
                      <a:pt x="38242" y="17664"/>
                    </a:moveTo>
                    <a:cubicBezTo>
                      <a:pt x="33224" y="14706"/>
                      <a:pt x="30638" y="9731"/>
                      <a:pt x="31711" y="5129"/>
                    </a:cubicBezTo>
                    <a:cubicBezTo>
                      <a:pt x="26233" y="6773"/>
                      <a:pt x="20184" y="7562"/>
                      <a:pt x="14355" y="6838"/>
                    </a:cubicBezTo>
                    <a:cubicBezTo>
                      <a:pt x="8503" y="6093"/>
                      <a:pt x="2959" y="3683"/>
                      <a:pt x="0" y="1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" name="Google Shape;1475;p70"/>
              <p:cNvSpPr/>
              <p:nvPr/>
            </p:nvSpPr>
            <p:spPr>
              <a:xfrm>
                <a:off x="8854368" y="1710425"/>
                <a:ext cx="161650" cy="2387834"/>
              </a:xfrm>
              <a:custGeom>
                <a:rect b="b" l="l" r="r" t="t"/>
                <a:pathLst>
                  <a:path extrusionOk="0" fill="none" h="77843" w="6466">
                    <a:moveTo>
                      <a:pt x="2389" y="0"/>
                    </a:moveTo>
                    <a:cubicBezTo>
                      <a:pt x="2389" y="0"/>
                      <a:pt x="6465" y="34933"/>
                      <a:pt x="0" y="77843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76" name="Google Shape;1476;p70"/>
            <p:cNvGrpSpPr/>
            <p:nvPr/>
          </p:nvGrpSpPr>
          <p:grpSpPr>
            <a:xfrm>
              <a:off x="7828569" y="1621229"/>
              <a:ext cx="1109345" cy="893372"/>
              <a:chOff x="-8445675" y="2391000"/>
              <a:chExt cx="2256600" cy="1817275"/>
            </a:xfrm>
          </p:grpSpPr>
          <p:sp>
            <p:nvSpPr>
              <p:cNvPr id="1477" name="Google Shape;1477;p70"/>
              <p:cNvSpPr/>
              <p:nvPr/>
            </p:nvSpPr>
            <p:spPr>
              <a:xfrm>
                <a:off x="-8445675" y="2717075"/>
                <a:ext cx="2256600" cy="1491200"/>
              </a:xfrm>
              <a:custGeom>
                <a:rect b="b" l="l" r="r" t="t"/>
                <a:pathLst>
                  <a:path extrusionOk="0" h="59648" w="90264">
                    <a:moveTo>
                      <a:pt x="0" y="1"/>
                    </a:moveTo>
                    <a:lnTo>
                      <a:pt x="1334" y="6772"/>
                    </a:lnTo>
                    <a:cubicBezTo>
                      <a:pt x="1334" y="6772"/>
                      <a:pt x="77422" y="44299"/>
                      <a:pt x="85261" y="56741"/>
                    </a:cubicBezTo>
                    <a:cubicBezTo>
                      <a:pt x="86551" y="58791"/>
                      <a:pt x="87373" y="59647"/>
                      <a:pt x="87847" y="59647"/>
                    </a:cubicBezTo>
                    <a:cubicBezTo>
                      <a:pt x="90264" y="59647"/>
                      <a:pt x="83593" y="37327"/>
                      <a:pt x="83593" y="37327"/>
                    </a:cubicBezTo>
                    <a:cubicBezTo>
                      <a:pt x="83593" y="37327"/>
                      <a:pt x="24718" y="4337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" name="Google Shape;1478;p70"/>
              <p:cNvSpPr/>
              <p:nvPr/>
            </p:nvSpPr>
            <p:spPr>
              <a:xfrm>
                <a:off x="-7855250" y="2395850"/>
                <a:ext cx="784750" cy="770750"/>
              </a:xfrm>
              <a:custGeom>
                <a:rect b="b" l="l" r="r" t="t"/>
                <a:pathLst>
                  <a:path extrusionOk="0" h="30830" w="31390">
                    <a:moveTo>
                      <a:pt x="7150" y="0"/>
                    </a:moveTo>
                    <a:cubicBezTo>
                      <a:pt x="7059" y="0"/>
                      <a:pt x="6966" y="2"/>
                      <a:pt x="6872" y="7"/>
                    </a:cubicBezTo>
                    <a:lnTo>
                      <a:pt x="6438" y="7"/>
                    </a:lnTo>
                    <a:cubicBezTo>
                      <a:pt x="6338" y="7"/>
                      <a:pt x="6204" y="7"/>
                      <a:pt x="6071" y="40"/>
                    </a:cubicBezTo>
                    <a:cubicBezTo>
                      <a:pt x="6004" y="74"/>
                      <a:pt x="5871" y="74"/>
                      <a:pt x="5771" y="141"/>
                    </a:cubicBezTo>
                    <a:cubicBezTo>
                      <a:pt x="5737" y="141"/>
                      <a:pt x="5671" y="174"/>
                      <a:pt x="5604" y="174"/>
                    </a:cubicBezTo>
                    <a:cubicBezTo>
                      <a:pt x="5571" y="174"/>
                      <a:pt x="5537" y="207"/>
                      <a:pt x="5504" y="207"/>
                    </a:cubicBezTo>
                    <a:cubicBezTo>
                      <a:pt x="5404" y="241"/>
                      <a:pt x="5371" y="241"/>
                      <a:pt x="5270" y="307"/>
                    </a:cubicBezTo>
                    <a:cubicBezTo>
                      <a:pt x="5237" y="341"/>
                      <a:pt x="5170" y="341"/>
                      <a:pt x="5104" y="374"/>
                    </a:cubicBezTo>
                    <a:cubicBezTo>
                      <a:pt x="5070" y="374"/>
                      <a:pt x="5004" y="407"/>
                      <a:pt x="4937" y="474"/>
                    </a:cubicBezTo>
                    <a:lnTo>
                      <a:pt x="4703" y="574"/>
                    </a:lnTo>
                    <a:cubicBezTo>
                      <a:pt x="4670" y="641"/>
                      <a:pt x="4603" y="641"/>
                      <a:pt x="4570" y="674"/>
                    </a:cubicBezTo>
                    <a:cubicBezTo>
                      <a:pt x="4537" y="708"/>
                      <a:pt x="4503" y="708"/>
                      <a:pt x="4437" y="741"/>
                    </a:cubicBezTo>
                    <a:cubicBezTo>
                      <a:pt x="4370" y="841"/>
                      <a:pt x="4270" y="874"/>
                      <a:pt x="4203" y="974"/>
                    </a:cubicBezTo>
                    <a:lnTo>
                      <a:pt x="3936" y="1208"/>
                    </a:lnTo>
                    <a:cubicBezTo>
                      <a:pt x="3869" y="1308"/>
                      <a:pt x="3836" y="1375"/>
                      <a:pt x="3736" y="1475"/>
                    </a:cubicBezTo>
                    <a:cubicBezTo>
                      <a:pt x="3736" y="1508"/>
                      <a:pt x="3703" y="1542"/>
                      <a:pt x="3669" y="1575"/>
                    </a:cubicBezTo>
                    <a:cubicBezTo>
                      <a:pt x="3603" y="1675"/>
                      <a:pt x="3569" y="1708"/>
                      <a:pt x="3536" y="1742"/>
                    </a:cubicBezTo>
                    <a:cubicBezTo>
                      <a:pt x="3503" y="1808"/>
                      <a:pt x="3436" y="1842"/>
                      <a:pt x="3402" y="1908"/>
                    </a:cubicBezTo>
                    <a:cubicBezTo>
                      <a:pt x="3369" y="2009"/>
                      <a:pt x="3269" y="2075"/>
                      <a:pt x="3236" y="2175"/>
                    </a:cubicBezTo>
                    <a:cubicBezTo>
                      <a:pt x="3236" y="2209"/>
                      <a:pt x="3202" y="2309"/>
                      <a:pt x="3169" y="2342"/>
                    </a:cubicBezTo>
                    <a:lnTo>
                      <a:pt x="3036" y="2576"/>
                    </a:lnTo>
                    <a:cubicBezTo>
                      <a:pt x="3036" y="2642"/>
                      <a:pt x="3002" y="2676"/>
                      <a:pt x="3002" y="2709"/>
                    </a:cubicBezTo>
                    <a:cubicBezTo>
                      <a:pt x="2935" y="2842"/>
                      <a:pt x="2869" y="2976"/>
                      <a:pt x="2835" y="3076"/>
                    </a:cubicBezTo>
                    <a:cubicBezTo>
                      <a:pt x="2702" y="3343"/>
                      <a:pt x="2602" y="3676"/>
                      <a:pt x="2502" y="3977"/>
                    </a:cubicBezTo>
                    <a:cubicBezTo>
                      <a:pt x="2435" y="4043"/>
                      <a:pt x="2435" y="4143"/>
                      <a:pt x="2402" y="4210"/>
                    </a:cubicBezTo>
                    <a:cubicBezTo>
                      <a:pt x="2368" y="4344"/>
                      <a:pt x="2335" y="4410"/>
                      <a:pt x="2268" y="4544"/>
                    </a:cubicBezTo>
                    <a:cubicBezTo>
                      <a:pt x="2235" y="4677"/>
                      <a:pt x="2202" y="4744"/>
                      <a:pt x="2168" y="4877"/>
                    </a:cubicBezTo>
                    <a:cubicBezTo>
                      <a:pt x="2102" y="5011"/>
                      <a:pt x="2068" y="5077"/>
                      <a:pt x="2035" y="5211"/>
                    </a:cubicBezTo>
                    <a:cubicBezTo>
                      <a:pt x="1501" y="6879"/>
                      <a:pt x="901" y="8513"/>
                      <a:pt x="500" y="10181"/>
                    </a:cubicBezTo>
                    <a:cubicBezTo>
                      <a:pt x="167" y="11482"/>
                      <a:pt x="0" y="12816"/>
                      <a:pt x="33" y="14151"/>
                    </a:cubicBezTo>
                    <a:cubicBezTo>
                      <a:pt x="33" y="14918"/>
                      <a:pt x="133" y="15752"/>
                      <a:pt x="400" y="16519"/>
                    </a:cubicBezTo>
                    <a:cubicBezTo>
                      <a:pt x="734" y="17486"/>
                      <a:pt x="1201" y="18387"/>
                      <a:pt x="1768" y="19254"/>
                    </a:cubicBezTo>
                    <a:cubicBezTo>
                      <a:pt x="3803" y="22356"/>
                      <a:pt x="7105" y="24558"/>
                      <a:pt x="10741" y="25225"/>
                    </a:cubicBezTo>
                    <a:cubicBezTo>
                      <a:pt x="11567" y="25384"/>
                      <a:pt x="12406" y="25463"/>
                      <a:pt x="13243" y="25463"/>
                    </a:cubicBezTo>
                    <a:cubicBezTo>
                      <a:pt x="16089" y="25463"/>
                      <a:pt x="18921" y="24558"/>
                      <a:pt x="21215" y="22857"/>
                    </a:cubicBezTo>
                    <a:cubicBezTo>
                      <a:pt x="22449" y="24892"/>
                      <a:pt x="23717" y="27026"/>
                      <a:pt x="25285" y="28761"/>
                    </a:cubicBezTo>
                    <a:lnTo>
                      <a:pt x="25385" y="28861"/>
                    </a:lnTo>
                    <a:cubicBezTo>
                      <a:pt x="25885" y="29395"/>
                      <a:pt x="26386" y="29895"/>
                      <a:pt x="26953" y="30362"/>
                    </a:cubicBezTo>
                    <a:cubicBezTo>
                      <a:pt x="27219" y="30562"/>
                      <a:pt x="27553" y="30762"/>
                      <a:pt x="27887" y="30829"/>
                    </a:cubicBezTo>
                    <a:lnTo>
                      <a:pt x="27987" y="30829"/>
                    </a:lnTo>
                    <a:cubicBezTo>
                      <a:pt x="28053" y="30829"/>
                      <a:pt x="28120" y="30762"/>
                      <a:pt x="28153" y="30762"/>
                    </a:cubicBezTo>
                    <a:cubicBezTo>
                      <a:pt x="28387" y="30729"/>
                      <a:pt x="28554" y="30562"/>
                      <a:pt x="28620" y="30396"/>
                    </a:cubicBezTo>
                    <a:cubicBezTo>
                      <a:pt x="28620" y="30362"/>
                      <a:pt x="28654" y="30362"/>
                      <a:pt x="28654" y="30329"/>
                    </a:cubicBezTo>
                    <a:cubicBezTo>
                      <a:pt x="28821" y="29995"/>
                      <a:pt x="28821" y="29562"/>
                      <a:pt x="28821" y="29195"/>
                    </a:cubicBezTo>
                    <a:lnTo>
                      <a:pt x="28821" y="29128"/>
                    </a:lnTo>
                    <a:lnTo>
                      <a:pt x="28921" y="29128"/>
                    </a:lnTo>
                    <a:cubicBezTo>
                      <a:pt x="28971" y="29133"/>
                      <a:pt x="29022" y="29135"/>
                      <a:pt x="29075" y="29135"/>
                    </a:cubicBezTo>
                    <a:cubicBezTo>
                      <a:pt x="29406" y="29135"/>
                      <a:pt x="29776" y="29052"/>
                      <a:pt x="30122" y="28995"/>
                    </a:cubicBezTo>
                    <a:lnTo>
                      <a:pt x="30255" y="28995"/>
                    </a:lnTo>
                    <a:cubicBezTo>
                      <a:pt x="30422" y="28961"/>
                      <a:pt x="30589" y="28894"/>
                      <a:pt x="30755" y="28894"/>
                    </a:cubicBezTo>
                    <a:cubicBezTo>
                      <a:pt x="30922" y="28894"/>
                      <a:pt x="31089" y="28861"/>
                      <a:pt x="31156" y="28728"/>
                    </a:cubicBezTo>
                    <a:cubicBezTo>
                      <a:pt x="31156" y="28728"/>
                      <a:pt x="31222" y="28694"/>
                      <a:pt x="31222" y="28661"/>
                    </a:cubicBezTo>
                    <a:cubicBezTo>
                      <a:pt x="31256" y="28628"/>
                      <a:pt x="31256" y="28561"/>
                      <a:pt x="31256" y="28528"/>
                    </a:cubicBezTo>
                    <a:cubicBezTo>
                      <a:pt x="31256" y="28511"/>
                      <a:pt x="31256" y="28494"/>
                      <a:pt x="31272" y="28494"/>
                    </a:cubicBezTo>
                    <a:cubicBezTo>
                      <a:pt x="31289" y="28494"/>
                      <a:pt x="31322" y="28511"/>
                      <a:pt x="31389" y="28561"/>
                    </a:cubicBezTo>
                    <a:cubicBezTo>
                      <a:pt x="31389" y="27860"/>
                      <a:pt x="30855" y="27260"/>
                      <a:pt x="30355" y="26760"/>
                    </a:cubicBezTo>
                    <a:cubicBezTo>
                      <a:pt x="29921" y="26359"/>
                      <a:pt x="29521" y="25926"/>
                      <a:pt x="29087" y="25559"/>
                    </a:cubicBezTo>
                    <a:cubicBezTo>
                      <a:pt x="29054" y="25525"/>
                      <a:pt x="29054" y="25492"/>
                      <a:pt x="29021" y="25492"/>
                    </a:cubicBezTo>
                    <a:lnTo>
                      <a:pt x="26119" y="22723"/>
                    </a:lnTo>
                    <a:lnTo>
                      <a:pt x="26085" y="22690"/>
                    </a:lnTo>
                    <a:cubicBezTo>
                      <a:pt x="26085" y="22690"/>
                      <a:pt x="26119" y="22690"/>
                      <a:pt x="26119" y="22657"/>
                    </a:cubicBezTo>
                    <a:cubicBezTo>
                      <a:pt x="26219" y="22523"/>
                      <a:pt x="26285" y="22390"/>
                      <a:pt x="26352" y="22223"/>
                    </a:cubicBezTo>
                    <a:cubicBezTo>
                      <a:pt x="26386" y="22190"/>
                      <a:pt x="26386" y="22190"/>
                      <a:pt x="26386" y="22156"/>
                    </a:cubicBezTo>
                    <a:cubicBezTo>
                      <a:pt x="26452" y="21756"/>
                      <a:pt x="26419" y="21356"/>
                      <a:pt x="26285" y="20855"/>
                    </a:cubicBezTo>
                    <a:cubicBezTo>
                      <a:pt x="26285" y="20755"/>
                      <a:pt x="26285" y="20722"/>
                      <a:pt x="26252" y="20655"/>
                    </a:cubicBezTo>
                    <a:cubicBezTo>
                      <a:pt x="25552" y="18420"/>
                      <a:pt x="22916" y="15151"/>
                      <a:pt x="20081" y="11882"/>
                    </a:cubicBezTo>
                    <a:lnTo>
                      <a:pt x="20014" y="11816"/>
                    </a:lnTo>
                    <a:cubicBezTo>
                      <a:pt x="17846" y="9247"/>
                      <a:pt x="15511" y="6745"/>
                      <a:pt x="13910" y="4744"/>
                    </a:cubicBezTo>
                    <a:cubicBezTo>
                      <a:pt x="13243" y="3910"/>
                      <a:pt x="12542" y="3043"/>
                      <a:pt x="11775" y="2242"/>
                    </a:cubicBezTo>
                    <a:cubicBezTo>
                      <a:pt x="10502" y="969"/>
                      <a:pt x="9048" y="0"/>
                      <a:pt x="7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" name="Google Shape;1479;p70"/>
              <p:cNvSpPr/>
              <p:nvPr/>
            </p:nvSpPr>
            <p:spPr>
              <a:xfrm>
                <a:off x="-7856925" y="2395000"/>
                <a:ext cx="317750" cy="395175"/>
              </a:xfrm>
              <a:custGeom>
                <a:rect b="b" l="l" r="r" t="t"/>
                <a:pathLst>
                  <a:path extrusionOk="0" h="15807" w="12710">
                    <a:moveTo>
                      <a:pt x="7084" y="1"/>
                    </a:moveTo>
                    <a:cubicBezTo>
                      <a:pt x="6992" y="1"/>
                      <a:pt x="6899" y="3"/>
                      <a:pt x="6805" y="8"/>
                    </a:cubicBezTo>
                    <a:cubicBezTo>
                      <a:pt x="3703" y="74"/>
                      <a:pt x="2836" y="2843"/>
                      <a:pt x="2035" y="5345"/>
                    </a:cubicBezTo>
                    <a:cubicBezTo>
                      <a:pt x="1501" y="7013"/>
                      <a:pt x="934" y="8614"/>
                      <a:pt x="501" y="10282"/>
                    </a:cubicBezTo>
                    <a:cubicBezTo>
                      <a:pt x="167" y="11583"/>
                      <a:pt x="0" y="12917"/>
                      <a:pt x="34" y="14251"/>
                    </a:cubicBezTo>
                    <a:cubicBezTo>
                      <a:pt x="134" y="14351"/>
                      <a:pt x="267" y="14418"/>
                      <a:pt x="367" y="14518"/>
                    </a:cubicBezTo>
                    <a:cubicBezTo>
                      <a:pt x="590" y="14642"/>
                      <a:pt x="886" y="14710"/>
                      <a:pt x="1160" y="14710"/>
                    </a:cubicBezTo>
                    <a:cubicBezTo>
                      <a:pt x="1256" y="14710"/>
                      <a:pt x="1349" y="14702"/>
                      <a:pt x="1435" y="14685"/>
                    </a:cubicBezTo>
                    <a:cubicBezTo>
                      <a:pt x="1868" y="14551"/>
                      <a:pt x="2202" y="14218"/>
                      <a:pt x="2502" y="13884"/>
                    </a:cubicBezTo>
                    <a:cubicBezTo>
                      <a:pt x="2769" y="14652"/>
                      <a:pt x="3403" y="15219"/>
                      <a:pt x="4103" y="15552"/>
                    </a:cubicBezTo>
                    <a:cubicBezTo>
                      <a:pt x="4480" y="15723"/>
                      <a:pt x="4883" y="15807"/>
                      <a:pt x="5290" y="15807"/>
                    </a:cubicBezTo>
                    <a:cubicBezTo>
                      <a:pt x="5675" y="15807"/>
                      <a:pt x="6065" y="15732"/>
                      <a:pt x="6438" y="15586"/>
                    </a:cubicBezTo>
                    <a:cubicBezTo>
                      <a:pt x="6939" y="15385"/>
                      <a:pt x="7372" y="15052"/>
                      <a:pt x="7672" y="14585"/>
                    </a:cubicBezTo>
                    <a:cubicBezTo>
                      <a:pt x="8273" y="13751"/>
                      <a:pt x="8306" y="12717"/>
                      <a:pt x="8173" y="11749"/>
                    </a:cubicBezTo>
                    <a:lnTo>
                      <a:pt x="8173" y="11749"/>
                    </a:lnTo>
                    <a:cubicBezTo>
                      <a:pt x="8523" y="11911"/>
                      <a:pt x="8902" y="11986"/>
                      <a:pt x="9284" y="11986"/>
                    </a:cubicBezTo>
                    <a:cubicBezTo>
                      <a:pt x="10322" y="11986"/>
                      <a:pt x="11381" y="11435"/>
                      <a:pt x="11942" y="10582"/>
                    </a:cubicBezTo>
                    <a:cubicBezTo>
                      <a:pt x="12709" y="9414"/>
                      <a:pt x="12476" y="7680"/>
                      <a:pt x="11442" y="6779"/>
                    </a:cubicBezTo>
                    <a:cubicBezTo>
                      <a:pt x="11208" y="6612"/>
                      <a:pt x="10975" y="6446"/>
                      <a:pt x="10775" y="6279"/>
                    </a:cubicBezTo>
                    <a:cubicBezTo>
                      <a:pt x="11642" y="5245"/>
                      <a:pt x="11875" y="3777"/>
                      <a:pt x="11775" y="2409"/>
                    </a:cubicBezTo>
                    <a:cubicBezTo>
                      <a:pt x="11709" y="2376"/>
                      <a:pt x="11709" y="2309"/>
                      <a:pt x="11709" y="2243"/>
                    </a:cubicBezTo>
                    <a:cubicBezTo>
                      <a:pt x="10436" y="970"/>
                      <a:pt x="8981" y="1"/>
                      <a:pt x="70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" name="Google Shape;1480;p70"/>
              <p:cNvSpPr/>
              <p:nvPr/>
            </p:nvSpPr>
            <p:spPr>
              <a:xfrm>
                <a:off x="-7504175" y="2695400"/>
                <a:ext cx="300225" cy="266050"/>
              </a:xfrm>
              <a:custGeom>
                <a:rect b="b" l="l" r="r" t="t"/>
                <a:pathLst>
                  <a:path extrusionOk="0" h="10642" w="12009">
                    <a:moveTo>
                      <a:pt x="0" y="0"/>
                    </a:moveTo>
                    <a:lnTo>
                      <a:pt x="0" y="34"/>
                    </a:lnTo>
                    <a:cubicBezTo>
                      <a:pt x="567" y="1068"/>
                      <a:pt x="1268" y="2035"/>
                      <a:pt x="2069" y="2969"/>
                    </a:cubicBezTo>
                    <a:lnTo>
                      <a:pt x="2169" y="3036"/>
                    </a:lnTo>
                    <a:cubicBezTo>
                      <a:pt x="4604" y="5838"/>
                      <a:pt x="7839" y="7939"/>
                      <a:pt x="10942" y="10074"/>
                    </a:cubicBezTo>
                    <a:lnTo>
                      <a:pt x="11442" y="10408"/>
                    </a:lnTo>
                    <a:cubicBezTo>
                      <a:pt x="11609" y="10508"/>
                      <a:pt x="11775" y="10575"/>
                      <a:pt x="12009" y="10641"/>
                    </a:cubicBezTo>
                    <a:lnTo>
                      <a:pt x="12009" y="10575"/>
                    </a:lnTo>
                    <a:cubicBezTo>
                      <a:pt x="11775" y="10508"/>
                      <a:pt x="11609" y="10475"/>
                      <a:pt x="11509" y="10374"/>
                    </a:cubicBezTo>
                    <a:lnTo>
                      <a:pt x="11008" y="10041"/>
                    </a:lnTo>
                    <a:cubicBezTo>
                      <a:pt x="7839" y="7906"/>
                      <a:pt x="4604" y="5738"/>
                      <a:pt x="2169" y="2969"/>
                    </a:cubicBezTo>
                    <a:cubicBezTo>
                      <a:pt x="2169" y="2902"/>
                      <a:pt x="2102" y="2869"/>
                      <a:pt x="2069" y="2836"/>
                    </a:cubicBezTo>
                    <a:cubicBezTo>
                      <a:pt x="1335" y="1968"/>
                      <a:pt x="668" y="1001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" name="Google Shape;1481;p70"/>
              <p:cNvSpPr/>
              <p:nvPr/>
            </p:nvSpPr>
            <p:spPr>
              <a:xfrm>
                <a:off x="-7453300" y="2687900"/>
                <a:ext cx="96750" cy="83400"/>
              </a:xfrm>
              <a:custGeom>
                <a:rect b="b" l="l" r="r" t="t"/>
                <a:pathLst>
                  <a:path extrusionOk="0" h="3336" w="3870">
                    <a:moveTo>
                      <a:pt x="3736" y="0"/>
                    </a:moveTo>
                    <a:cubicBezTo>
                      <a:pt x="3236" y="100"/>
                      <a:pt x="2836" y="367"/>
                      <a:pt x="2535" y="767"/>
                    </a:cubicBezTo>
                    <a:cubicBezTo>
                      <a:pt x="2135" y="1301"/>
                      <a:pt x="2035" y="2102"/>
                      <a:pt x="2302" y="2702"/>
                    </a:cubicBezTo>
                    <a:cubicBezTo>
                      <a:pt x="2035" y="2535"/>
                      <a:pt x="1735" y="2435"/>
                      <a:pt x="1468" y="2335"/>
                    </a:cubicBezTo>
                    <a:cubicBezTo>
                      <a:pt x="1342" y="2304"/>
                      <a:pt x="1187" y="2272"/>
                      <a:pt x="1023" y="2272"/>
                    </a:cubicBezTo>
                    <a:cubicBezTo>
                      <a:pt x="838" y="2272"/>
                      <a:pt x="644" y="2312"/>
                      <a:pt x="467" y="2435"/>
                    </a:cubicBezTo>
                    <a:cubicBezTo>
                      <a:pt x="167" y="2535"/>
                      <a:pt x="0" y="2835"/>
                      <a:pt x="0" y="3102"/>
                    </a:cubicBezTo>
                    <a:lnTo>
                      <a:pt x="0" y="3269"/>
                    </a:lnTo>
                    <a:lnTo>
                      <a:pt x="0" y="3302"/>
                    </a:lnTo>
                    <a:cubicBezTo>
                      <a:pt x="0" y="3336"/>
                      <a:pt x="34" y="3336"/>
                      <a:pt x="34" y="3336"/>
                    </a:cubicBezTo>
                    <a:lnTo>
                      <a:pt x="67" y="3336"/>
                    </a:lnTo>
                    <a:cubicBezTo>
                      <a:pt x="134" y="3336"/>
                      <a:pt x="134" y="3336"/>
                      <a:pt x="134" y="3302"/>
                    </a:cubicBezTo>
                    <a:lnTo>
                      <a:pt x="134" y="3202"/>
                    </a:lnTo>
                    <a:cubicBezTo>
                      <a:pt x="67" y="2969"/>
                      <a:pt x="234" y="2669"/>
                      <a:pt x="534" y="2502"/>
                    </a:cubicBezTo>
                    <a:cubicBezTo>
                      <a:pt x="713" y="2412"/>
                      <a:pt x="902" y="2381"/>
                      <a:pt x="1079" y="2381"/>
                    </a:cubicBezTo>
                    <a:cubicBezTo>
                      <a:pt x="1232" y="2381"/>
                      <a:pt x="1378" y="2404"/>
                      <a:pt x="1501" y="2435"/>
                    </a:cubicBezTo>
                    <a:cubicBezTo>
                      <a:pt x="1868" y="2502"/>
                      <a:pt x="2202" y="2669"/>
                      <a:pt x="2469" y="2936"/>
                    </a:cubicBezTo>
                    <a:lnTo>
                      <a:pt x="2502" y="2936"/>
                    </a:lnTo>
                    <a:lnTo>
                      <a:pt x="2502" y="2869"/>
                    </a:lnTo>
                    <a:lnTo>
                      <a:pt x="2502" y="2835"/>
                    </a:lnTo>
                    <a:cubicBezTo>
                      <a:pt x="2168" y="2202"/>
                      <a:pt x="2268" y="1434"/>
                      <a:pt x="2669" y="834"/>
                    </a:cubicBezTo>
                    <a:cubicBezTo>
                      <a:pt x="2735" y="701"/>
                      <a:pt x="2836" y="601"/>
                      <a:pt x="2969" y="500"/>
                    </a:cubicBezTo>
                    <a:cubicBezTo>
                      <a:pt x="3002" y="500"/>
                      <a:pt x="3002" y="467"/>
                      <a:pt x="3036" y="467"/>
                    </a:cubicBezTo>
                    <a:cubicBezTo>
                      <a:pt x="3303" y="234"/>
                      <a:pt x="3569" y="134"/>
                      <a:pt x="3870" y="100"/>
                    </a:cubicBezTo>
                    <a:cubicBezTo>
                      <a:pt x="3870" y="33"/>
                      <a:pt x="3836" y="0"/>
                      <a:pt x="3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" name="Google Shape;1482;p70"/>
              <p:cNvSpPr/>
              <p:nvPr/>
            </p:nvSpPr>
            <p:spPr>
              <a:xfrm>
                <a:off x="-7394100" y="2754600"/>
                <a:ext cx="196000" cy="192675"/>
              </a:xfrm>
              <a:custGeom>
                <a:rect b="b" l="l" r="r" t="t"/>
                <a:pathLst>
                  <a:path extrusionOk="0" h="7707" w="7840">
                    <a:moveTo>
                      <a:pt x="1" y="1"/>
                    </a:moveTo>
                    <a:lnTo>
                      <a:pt x="1" y="67"/>
                    </a:lnTo>
                    <a:cubicBezTo>
                      <a:pt x="34" y="67"/>
                      <a:pt x="34" y="134"/>
                      <a:pt x="101" y="167"/>
                    </a:cubicBezTo>
                    <a:cubicBezTo>
                      <a:pt x="1101" y="1535"/>
                      <a:pt x="2336" y="2736"/>
                      <a:pt x="3536" y="3903"/>
                    </a:cubicBezTo>
                    <a:lnTo>
                      <a:pt x="4437" y="4804"/>
                    </a:lnTo>
                    <a:cubicBezTo>
                      <a:pt x="5471" y="5838"/>
                      <a:pt x="6539" y="6939"/>
                      <a:pt x="7806" y="7706"/>
                    </a:cubicBezTo>
                    <a:cubicBezTo>
                      <a:pt x="7839" y="7673"/>
                      <a:pt x="7839" y="7673"/>
                      <a:pt x="7839" y="7639"/>
                    </a:cubicBezTo>
                    <a:cubicBezTo>
                      <a:pt x="6605" y="6839"/>
                      <a:pt x="5538" y="5805"/>
                      <a:pt x="4437" y="4671"/>
                    </a:cubicBezTo>
                    <a:lnTo>
                      <a:pt x="3536" y="3803"/>
                    </a:lnTo>
                    <a:cubicBezTo>
                      <a:pt x="2336" y="2636"/>
                      <a:pt x="1101" y="1435"/>
                      <a:pt x="101" y="34"/>
                    </a:cubicBez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3" name="Google Shape;1483;p70"/>
              <p:cNvSpPr/>
              <p:nvPr/>
            </p:nvSpPr>
            <p:spPr>
              <a:xfrm>
                <a:off x="-7378250" y="2697900"/>
                <a:ext cx="178475" cy="215175"/>
              </a:xfrm>
              <a:custGeom>
                <a:rect b="b" l="l" r="r" t="t"/>
                <a:pathLst>
                  <a:path extrusionOk="0" h="8607" w="7139">
                    <a:moveTo>
                      <a:pt x="0" y="0"/>
                    </a:moveTo>
                    <a:lnTo>
                      <a:pt x="0" y="67"/>
                    </a:lnTo>
                    <a:cubicBezTo>
                      <a:pt x="1335" y="1468"/>
                      <a:pt x="2569" y="3003"/>
                      <a:pt x="3736" y="4504"/>
                    </a:cubicBezTo>
                    <a:cubicBezTo>
                      <a:pt x="4804" y="5905"/>
                      <a:pt x="5905" y="7306"/>
                      <a:pt x="7139" y="8607"/>
                    </a:cubicBezTo>
                    <a:cubicBezTo>
                      <a:pt x="7139" y="8573"/>
                      <a:pt x="7072" y="8473"/>
                      <a:pt x="7039" y="8406"/>
                    </a:cubicBezTo>
                    <a:cubicBezTo>
                      <a:pt x="5871" y="7139"/>
                      <a:pt x="4837" y="5805"/>
                      <a:pt x="3803" y="4470"/>
                    </a:cubicBezTo>
                    <a:cubicBezTo>
                      <a:pt x="2636" y="2969"/>
                      <a:pt x="1368" y="1435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4" name="Google Shape;1484;p70"/>
              <p:cNvSpPr/>
              <p:nvPr/>
            </p:nvSpPr>
            <p:spPr>
              <a:xfrm>
                <a:off x="-7221475" y="3027300"/>
                <a:ext cx="90925" cy="87575"/>
              </a:xfrm>
              <a:custGeom>
                <a:rect b="b" l="l" r="r" t="t"/>
                <a:pathLst>
                  <a:path extrusionOk="0" h="3503" w="3637">
                    <a:moveTo>
                      <a:pt x="3636" y="1"/>
                    </a:moveTo>
                    <a:lnTo>
                      <a:pt x="3636" y="1"/>
                    </a:lnTo>
                    <a:cubicBezTo>
                      <a:pt x="3470" y="101"/>
                      <a:pt x="3370" y="167"/>
                      <a:pt x="3236" y="301"/>
                    </a:cubicBezTo>
                    <a:cubicBezTo>
                      <a:pt x="3203" y="301"/>
                      <a:pt x="3203" y="301"/>
                      <a:pt x="3169" y="334"/>
                    </a:cubicBezTo>
                    <a:cubicBezTo>
                      <a:pt x="3069" y="434"/>
                      <a:pt x="3036" y="501"/>
                      <a:pt x="2936" y="601"/>
                    </a:cubicBezTo>
                    <a:cubicBezTo>
                      <a:pt x="2536" y="1135"/>
                      <a:pt x="2335" y="1835"/>
                      <a:pt x="2402" y="2502"/>
                    </a:cubicBezTo>
                    <a:cubicBezTo>
                      <a:pt x="2175" y="2403"/>
                      <a:pt x="1911" y="2352"/>
                      <a:pt x="1647" y="2352"/>
                    </a:cubicBezTo>
                    <a:cubicBezTo>
                      <a:pt x="1291" y="2352"/>
                      <a:pt x="936" y="2444"/>
                      <a:pt x="668" y="2636"/>
                    </a:cubicBezTo>
                    <a:cubicBezTo>
                      <a:pt x="534" y="2736"/>
                      <a:pt x="367" y="2836"/>
                      <a:pt x="267" y="2969"/>
                    </a:cubicBezTo>
                    <a:lnTo>
                      <a:pt x="234" y="3036"/>
                    </a:lnTo>
                    <a:cubicBezTo>
                      <a:pt x="167" y="3136"/>
                      <a:pt x="34" y="3270"/>
                      <a:pt x="0" y="3436"/>
                    </a:cubicBezTo>
                    <a:lnTo>
                      <a:pt x="67" y="3503"/>
                    </a:lnTo>
                    <a:cubicBezTo>
                      <a:pt x="134" y="3403"/>
                      <a:pt x="234" y="3236"/>
                      <a:pt x="301" y="3103"/>
                    </a:cubicBezTo>
                    <a:cubicBezTo>
                      <a:pt x="301" y="3069"/>
                      <a:pt x="301" y="3069"/>
                      <a:pt x="367" y="3036"/>
                    </a:cubicBezTo>
                    <a:cubicBezTo>
                      <a:pt x="434" y="2936"/>
                      <a:pt x="568" y="2803"/>
                      <a:pt x="701" y="2736"/>
                    </a:cubicBezTo>
                    <a:cubicBezTo>
                      <a:pt x="834" y="2636"/>
                      <a:pt x="901" y="2602"/>
                      <a:pt x="1035" y="2569"/>
                    </a:cubicBezTo>
                    <a:cubicBezTo>
                      <a:pt x="1068" y="2536"/>
                      <a:pt x="1068" y="2536"/>
                      <a:pt x="1101" y="2536"/>
                    </a:cubicBezTo>
                    <a:cubicBezTo>
                      <a:pt x="1282" y="2480"/>
                      <a:pt x="1463" y="2453"/>
                      <a:pt x="1642" y="2453"/>
                    </a:cubicBezTo>
                    <a:cubicBezTo>
                      <a:pt x="1891" y="2453"/>
                      <a:pt x="2136" y="2505"/>
                      <a:pt x="2369" y="2602"/>
                    </a:cubicBezTo>
                    <a:cubicBezTo>
                      <a:pt x="2402" y="2602"/>
                      <a:pt x="2402" y="2636"/>
                      <a:pt x="2436" y="2636"/>
                    </a:cubicBezTo>
                    <a:lnTo>
                      <a:pt x="2469" y="2636"/>
                    </a:lnTo>
                    <a:lnTo>
                      <a:pt x="2469" y="2602"/>
                    </a:lnTo>
                    <a:cubicBezTo>
                      <a:pt x="2402" y="2135"/>
                      <a:pt x="2469" y="1702"/>
                      <a:pt x="2636" y="1268"/>
                    </a:cubicBezTo>
                    <a:cubicBezTo>
                      <a:pt x="2636" y="1235"/>
                      <a:pt x="2702" y="1235"/>
                      <a:pt x="2702" y="1201"/>
                    </a:cubicBezTo>
                    <a:cubicBezTo>
                      <a:pt x="2769" y="1035"/>
                      <a:pt x="2869" y="868"/>
                      <a:pt x="2969" y="701"/>
                    </a:cubicBezTo>
                    <a:lnTo>
                      <a:pt x="3203" y="468"/>
                    </a:lnTo>
                    <a:cubicBezTo>
                      <a:pt x="3236" y="468"/>
                      <a:pt x="3236" y="434"/>
                      <a:pt x="3269" y="434"/>
                    </a:cubicBezTo>
                    <a:cubicBezTo>
                      <a:pt x="3370" y="301"/>
                      <a:pt x="3536" y="234"/>
                      <a:pt x="3636" y="134"/>
                    </a:cubicBezTo>
                    <a:cubicBezTo>
                      <a:pt x="3603" y="134"/>
                      <a:pt x="3603" y="101"/>
                      <a:pt x="3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5" name="Google Shape;1485;p70"/>
              <p:cNvSpPr/>
              <p:nvPr/>
            </p:nvSpPr>
            <p:spPr>
              <a:xfrm>
                <a:off x="-7215650" y="3104850"/>
                <a:ext cx="60075" cy="61750"/>
              </a:xfrm>
              <a:custGeom>
                <a:rect b="b" l="l" r="r" t="t"/>
                <a:pathLst>
                  <a:path extrusionOk="0" h="2470" w="2403">
                    <a:moveTo>
                      <a:pt x="1" y="1"/>
                    </a:moveTo>
                    <a:lnTo>
                      <a:pt x="1" y="34"/>
                    </a:lnTo>
                    <a:lnTo>
                      <a:pt x="34" y="101"/>
                    </a:lnTo>
                    <a:cubicBezTo>
                      <a:pt x="701" y="935"/>
                      <a:pt x="1469" y="1769"/>
                      <a:pt x="2303" y="2469"/>
                    </a:cubicBezTo>
                    <a:lnTo>
                      <a:pt x="2403" y="2469"/>
                    </a:lnTo>
                    <a:cubicBezTo>
                      <a:pt x="1569" y="1702"/>
                      <a:pt x="802" y="868"/>
                      <a:pt x="134" y="34"/>
                    </a:cubicBezTo>
                    <a:cubicBezTo>
                      <a:pt x="68" y="34"/>
                      <a:pt x="6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6" name="Google Shape;1486;p70"/>
              <p:cNvSpPr/>
              <p:nvPr/>
            </p:nvSpPr>
            <p:spPr>
              <a:xfrm>
                <a:off x="-7195625" y="3092350"/>
                <a:ext cx="58400" cy="63400"/>
              </a:xfrm>
              <a:custGeom>
                <a:rect b="b" l="l" r="r" t="t"/>
                <a:pathLst>
                  <a:path extrusionOk="0" h="2536" w="2336">
                    <a:moveTo>
                      <a:pt x="1" y="0"/>
                    </a:moveTo>
                    <a:lnTo>
                      <a:pt x="1" y="34"/>
                    </a:lnTo>
                    <a:cubicBezTo>
                      <a:pt x="701" y="934"/>
                      <a:pt x="1435" y="1768"/>
                      <a:pt x="2269" y="2536"/>
                    </a:cubicBezTo>
                    <a:cubicBezTo>
                      <a:pt x="2269" y="2502"/>
                      <a:pt x="2336" y="2502"/>
                      <a:pt x="2336" y="2469"/>
                    </a:cubicBezTo>
                    <a:cubicBezTo>
                      <a:pt x="1502" y="1668"/>
                      <a:pt x="734" y="834"/>
                      <a:pt x="67" y="34"/>
                    </a:cubicBezTo>
                    <a:cubicBezTo>
                      <a:pt x="34" y="34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7" name="Google Shape;1487;p70"/>
              <p:cNvSpPr/>
              <p:nvPr/>
            </p:nvSpPr>
            <p:spPr>
              <a:xfrm>
                <a:off x="-7163925" y="3093175"/>
                <a:ext cx="30875" cy="32550"/>
              </a:xfrm>
              <a:custGeom>
                <a:rect b="b" l="l" r="r" t="t"/>
                <a:pathLst>
                  <a:path extrusionOk="0" h="1302" w="1235">
                    <a:moveTo>
                      <a:pt x="0" y="1"/>
                    </a:moveTo>
                    <a:lnTo>
                      <a:pt x="0" y="67"/>
                    </a:lnTo>
                    <a:cubicBezTo>
                      <a:pt x="334" y="501"/>
                      <a:pt x="767" y="935"/>
                      <a:pt x="1168" y="1302"/>
                    </a:cubicBezTo>
                    <a:lnTo>
                      <a:pt x="1168" y="1235"/>
                    </a:lnTo>
                    <a:lnTo>
                      <a:pt x="1234" y="1235"/>
                    </a:lnTo>
                    <a:cubicBezTo>
                      <a:pt x="801" y="835"/>
                      <a:pt x="434" y="468"/>
                      <a:pt x="100" y="67"/>
                    </a:cubicBezTo>
                    <a:cubicBezTo>
                      <a:pt x="100" y="67"/>
                      <a:pt x="67" y="67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8" name="Google Shape;1488;p70"/>
              <p:cNvSpPr/>
              <p:nvPr/>
            </p:nvSpPr>
            <p:spPr>
              <a:xfrm>
                <a:off x="-7157275" y="3058150"/>
                <a:ext cx="58400" cy="62575"/>
              </a:xfrm>
              <a:custGeom>
                <a:rect b="b" l="l" r="r" t="t"/>
                <a:pathLst>
                  <a:path extrusionOk="0" h="2503" w="2336">
                    <a:moveTo>
                      <a:pt x="1" y="1"/>
                    </a:moveTo>
                    <a:lnTo>
                      <a:pt x="1" y="34"/>
                    </a:lnTo>
                    <a:lnTo>
                      <a:pt x="34" y="67"/>
                    </a:lnTo>
                    <a:lnTo>
                      <a:pt x="2203" y="2503"/>
                    </a:lnTo>
                    <a:lnTo>
                      <a:pt x="2336" y="250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9" name="Google Shape;1489;p70"/>
              <p:cNvSpPr/>
              <p:nvPr/>
            </p:nvSpPr>
            <p:spPr>
              <a:xfrm>
                <a:off x="-7146425" y="3035725"/>
                <a:ext cx="72575" cy="76650"/>
              </a:xfrm>
              <a:custGeom>
                <a:rect b="b" l="l" r="r" t="t"/>
                <a:pathLst>
                  <a:path extrusionOk="0" h="3066" w="2903">
                    <a:moveTo>
                      <a:pt x="59" y="1"/>
                    </a:moveTo>
                    <a:cubicBezTo>
                      <a:pt x="49" y="1"/>
                      <a:pt x="34" y="30"/>
                      <a:pt x="34" y="30"/>
                    </a:cubicBezTo>
                    <a:cubicBezTo>
                      <a:pt x="1" y="64"/>
                      <a:pt x="1" y="97"/>
                      <a:pt x="34" y="97"/>
                    </a:cubicBezTo>
                    <a:lnTo>
                      <a:pt x="67" y="131"/>
                    </a:lnTo>
                    <a:cubicBezTo>
                      <a:pt x="101" y="131"/>
                      <a:pt x="101" y="131"/>
                      <a:pt x="134" y="197"/>
                    </a:cubicBezTo>
                    <a:cubicBezTo>
                      <a:pt x="1201" y="1031"/>
                      <a:pt x="2069" y="1965"/>
                      <a:pt x="2869" y="3066"/>
                    </a:cubicBezTo>
                    <a:cubicBezTo>
                      <a:pt x="2903" y="3033"/>
                      <a:pt x="2903" y="2966"/>
                      <a:pt x="2903" y="2933"/>
                    </a:cubicBezTo>
                    <a:cubicBezTo>
                      <a:pt x="2135" y="1898"/>
                      <a:pt x="1235" y="931"/>
                      <a:pt x="201" y="97"/>
                    </a:cubicBezTo>
                    <a:cubicBezTo>
                      <a:pt x="134" y="97"/>
                      <a:pt x="134" y="64"/>
                      <a:pt x="101" y="64"/>
                    </a:cubicBezTo>
                    <a:lnTo>
                      <a:pt x="67" y="30"/>
                    </a:lnTo>
                    <a:cubicBezTo>
                      <a:pt x="67" y="8"/>
                      <a:pt x="64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0" name="Google Shape;1490;p70"/>
              <p:cNvSpPr/>
              <p:nvPr/>
            </p:nvSpPr>
            <p:spPr>
              <a:xfrm>
                <a:off x="-7796050" y="2624500"/>
                <a:ext cx="146800" cy="41700"/>
              </a:xfrm>
              <a:custGeom>
                <a:rect b="b" l="l" r="r" t="t"/>
                <a:pathLst>
                  <a:path extrusionOk="0" h="1668" w="5872">
                    <a:moveTo>
                      <a:pt x="5838" y="1"/>
                    </a:moveTo>
                    <a:cubicBezTo>
                      <a:pt x="5838" y="1"/>
                      <a:pt x="5771" y="1"/>
                      <a:pt x="5771" y="34"/>
                    </a:cubicBezTo>
                    <a:cubicBezTo>
                      <a:pt x="5538" y="535"/>
                      <a:pt x="4937" y="902"/>
                      <a:pt x="4370" y="935"/>
                    </a:cubicBezTo>
                    <a:cubicBezTo>
                      <a:pt x="4308" y="942"/>
                      <a:pt x="4247" y="945"/>
                      <a:pt x="4185" y="945"/>
                    </a:cubicBezTo>
                    <a:cubicBezTo>
                      <a:pt x="3654" y="945"/>
                      <a:pt x="3158" y="694"/>
                      <a:pt x="2769" y="335"/>
                    </a:cubicBezTo>
                    <a:lnTo>
                      <a:pt x="2736" y="335"/>
                    </a:lnTo>
                    <a:cubicBezTo>
                      <a:pt x="2702" y="335"/>
                      <a:pt x="2702" y="368"/>
                      <a:pt x="2702" y="368"/>
                    </a:cubicBezTo>
                    <a:cubicBezTo>
                      <a:pt x="2769" y="835"/>
                      <a:pt x="2502" y="1269"/>
                      <a:pt x="2069" y="1502"/>
                    </a:cubicBezTo>
                    <a:cubicBezTo>
                      <a:pt x="1922" y="1563"/>
                      <a:pt x="1752" y="1593"/>
                      <a:pt x="1579" y="1593"/>
                    </a:cubicBezTo>
                    <a:cubicBezTo>
                      <a:pt x="1279" y="1593"/>
                      <a:pt x="967" y="1504"/>
                      <a:pt x="734" y="1335"/>
                    </a:cubicBezTo>
                    <a:cubicBezTo>
                      <a:pt x="367" y="1035"/>
                      <a:pt x="100" y="635"/>
                      <a:pt x="67" y="134"/>
                    </a:cubicBezTo>
                    <a:cubicBezTo>
                      <a:pt x="67" y="68"/>
                      <a:pt x="67" y="68"/>
                      <a:pt x="34" y="68"/>
                    </a:cubicBezTo>
                    <a:cubicBezTo>
                      <a:pt x="0" y="68"/>
                      <a:pt x="0" y="68"/>
                      <a:pt x="0" y="134"/>
                    </a:cubicBezTo>
                    <a:cubicBezTo>
                      <a:pt x="34" y="635"/>
                      <a:pt x="267" y="1068"/>
                      <a:pt x="668" y="1369"/>
                    </a:cubicBezTo>
                    <a:cubicBezTo>
                      <a:pt x="834" y="1502"/>
                      <a:pt x="1034" y="1569"/>
                      <a:pt x="1235" y="1635"/>
                    </a:cubicBezTo>
                    <a:cubicBezTo>
                      <a:pt x="1319" y="1657"/>
                      <a:pt x="1404" y="1668"/>
                      <a:pt x="1490" y="1668"/>
                    </a:cubicBezTo>
                    <a:cubicBezTo>
                      <a:pt x="1677" y="1668"/>
                      <a:pt x="1874" y="1616"/>
                      <a:pt x="2102" y="1502"/>
                    </a:cubicBezTo>
                    <a:cubicBezTo>
                      <a:pt x="2536" y="1302"/>
                      <a:pt x="2836" y="868"/>
                      <a:pt x="2836" y="401"/>
                    </a:cubicBezTo>
                    <a:cubicBezTo>
                      <a:pt x="3238" y="804"/>
                      <a:pt x="3785" y="1005"/>
                      <a:pt x="4288" y="1005"/>
                    </a:cubicBezTo>
                    <a:cubicBezTo>
                      <a:pt x="4327" y="1005"/>
                      <a:pt x="4365" y="1004"/>
                      <a:pt x="4404" y="1002"/>
                    </a:cubicBezTo>
                    <a:cubicBezTo>
                      <a:pt x="5037" y="935"/>
                      <a:pt x="5604" y="568"/>
                      <a:pt x="5871" y="34"/>
                    </a:cubicBezTo>
                    <a:cubicBezTo>
                      <a:pt x="5871" y="34"/>
                      <a:pt x="5871" y="1"/>
                      <a:pt x="58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1" name="Google Shape;1491;p70"/>
              <p:cNvSpPr/>
              <p:nvPr/>
            </p:nvSpPr>
            <p:spPr>
              <a:xfrm>
                <a:off x="-7645950" y="2770450"/>
                <a:ext cx="135950" cy="57575"/>
              </a:xfrm>
              <a:custGeom>
                <a:rect b="b" l="l" r="r" t="t"/>
                <a:pathLst>
                  <a:path extrusionOk="0" h="2303" w="5438">
                    <a:moveTo>
                      <a:pt x="5371" y="0"/>
                    </a:moveTo>
                    <a:cubicBezTo>
                      <a:pt x="5082" y="267"/>
                      <a:pt x="4719" y="401"/>
                      <a:pt x="4341" y="401"/>
                    </a:cubicBezTo>
                    <a:cubicBezTo>
                      <a:pt x="4152" y="401"/>
                      <a:pt x="3959" y="367"/>
                      <a:pt x="3770" y="301"/>
                    </a:cubicBezTo>
                    <a:lnTo>
                      <a:pt x="3737" y="301"/>
                    </a:lnTo>
                    <a:lnTo>
                      <a:pt x="3737" y="334"/>
                    </a:lnTo>
                    <a:cubicBezTo>
                      <a:pt x="3737" y="701"/>
                      <a:pt x="3436" y="1135"/>
                      <a:pt x="3003" y="1235"/>
                    </a:cubicBezTo>
                    <a:cubicBezTo>
                      <a:pt x="2898" y="1261"/>
                      <a:pt x="2791" y="1273"/>
                      <a:pt x="2683" y="1273"/>
                    </a:cubicBezTo>
                    <a:cubicBezTo>
                      <a:pt x="2376" y="1273"/>
                      <a:pt x="2056" y="1174"/>
                      <a:pt x="1735" y="1001"/>
                    </a:cubicBezTo>
                    <a:lnTo>
                      <a:pt x="1702" y="1001"/>
                    </a:lnTo>
                    <a:lnTo>
                      <a:pt x="1702" y="1035"/>
                    </a:lnTo>
                    <a:cubicBezTo>
                      <a:pt x="1835" y="1502"/>
                      <a:pt x="1535" y="2035"/>
                      <a:pt x="1101" y="2169"/>
                    </a:cubicBezTo>
                    <a:cubicBezTo>
                      <a:pt x="1024" y="2191"/>
                      <a:pt x="942" y="2202"/>
                      <a:pt x="861" y="2202"/>
                    </a:cubicBezTo>
                    <a:cubicBezTo>
                      <a:pt x="697" y="2202"/>
                      <a:pt x="534" y="2158"/>
                      <a:pt x="401" y="2069"/>
                    </a:cubicBezTo>
                    <a:cubicBezTo>
                      <a:pt x="234" y="1969"/>
                      <a:pt x="101" y="1735"/>
                      <a:pt x="67" y="1535"/>
                    </a:cubicBezTo>
                    <a:cubicBezTo>
                      <a:pt x="67" y="1502"/>
                      <a:pt x="67" y="1502"/>
                      <a:pt x="34" y="1502"/>
                    </a:cubicBezTo>
                    <a:cubicBezTo>
                      <a:pt x="1" y="1502"/>
                      <a:pt x="1" y="1502"/>
                      <a:pt x="1" y="1535"/>
                    </a:cubicBezTo>
                    <a:cubicBezTo>
                      <a:pt x="1" y="1735"/>
                      <a:pt x="167" y="2002"/>
                      <a:pt x="368" y="2135"/>
                    </a:cubicBezTo>
                    <a:cubicBezTo>
                      <a:pt x="434" y="2169"/>
                      <a:pt x="568" y="2202"/>
                      <a:pt x="701" y="2235"/>
                    </a:cubicBezTo>
                    <a:cubicBezTo>
                      <a:pt x="868" y="2235"/>
                      <a:pt x="1001" y="2235"/>
                      <a:pt x="1068" y="2302"/>
                    </a:cubicBezTo>
                    <a:cubicBezTo>
                      <a:pt x="1502" y="2169"/>
                      <a:pt x="1769" y="1668"/>
                      <a:pt x="1735" y="1168"/>
                    </a:cubicBezTo>
                    <a:lnTo>
                      <a:pt x="1735" y="1168"/>
                    </a:lnTo>
                    <a:cubicBezTo>
                      <a:pt x="2036" y="1330"/>
                      <a:pt x="2337" y="1428"/>
                      <a:pt x="2627" y="1428"/>
                    </a:cubicBezTo>
                    <a:cubicBezTo>
                      <a:pt x="2755" y="1428"/>
                      <a:pt x="2880" y="1409"/>
                      <a:pt x="3003" y="1368"/>
                    </a:cubicBezTo>
                    <a:cubicBezTo>
                      <a:pt x="3436" y="1235"/>
                      <a:pt x="3837" y="834"/>
                      <a:pt x="3837" y="401"/>
                    </a:cubicBezTo>
                    <a:cubicBezTo>
                      <a:pt x="4012" y="477"/>
                      <a:pt x="4201" y="514"/>
                      <a:pt x="4391" y="514"/>
                    </a:cubicBezTo>
                    <a:cubicBezTo>
                      <a:pt x="4779" y="514"/>
                      <a:pt x="5169" y="359"/>
                      <a:pt x="5438" y="67"/>
                    </a:cubicBezTo>
                    <a:lnTo>
                      <a:pt x="543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2" name="Google Shape;1492;p70"/>
              <p:cNvSpPr/>
              <p:nvPr/>
            </p:nvSpPr>
            <p:spPr>
              <a:xfrm>
                <a:off x="-7550050" y="2814650"/>
                <a:ext cx="80100" cy="58825"/>
              </a:xfrm>
              <a:custGeom>
                <a:rect b="b" l="l" r="r" t="t"/>
                <a:pathLst>
                  <a:path extrusionOk="0" h="2353" w="3204">
                    <a:moveTo>
                      <a:pt x="3103" y="0"/>
                    </a:moveTo>
                    <a:cubicBezTo>
                      <a:pt x="3070" y="0"/>
                      <a:pt x="3070" y="0"/>
                      <a:pt x="3070" y="67"/>
                    </a:cubicBezTo>
                    <a:cubicBezTo>
                      <a:pt x="3103" y="401"/>
                      <a:pt x="3003" y="734"/>
                      <a:pt x="2736" y="934"/>
                    </a:cubicBezTo>
                    <a:cubicBezTo>
                      <a:pt x="2573" y="1074"/>
                      <a:pt x="2329" y="1132"/>
                      <a:pt x="2106" y="1132"/>
                    </a:cubicBezTo>
                    <a:cubicBezTo>
                      <a:pt x="2009" y="1132"/>
                      <a:pt x="1916" y="1121"/>
                      <a:pt x="1835" y="1101"/>
                    </a:cubicBezTo>
                    <a:lnTo>
                      <a:pt x="1769" y="1101"/>
                    </a:lnTo>
                    <a:lnTo>
                      <a:pt x="1769" y="1135"/>
                    </a:lnTo>
                    <a:cubicBezTo>
                      <a:pt x="1869" y="1602"/>
                      <a:pt x="1569" y="2035"/>
                      <a:pt x="1168" y="2202"/>
                    </a:cubicBezTo>
                    <a:cubicBezTo>
                      <a:pt x="1077" y="2230"/>
                      <a:pt x="982" y="2243"/>
                      <a:pt x="888" y="2243"/>
                    </a:cubicBezTo>
                    <a:cubicBezTo>
                      <a:pt x="537" y="2243"/>
                      <a:pt x="192" y="2058"/>
                      <a:pt x="34" y="1768"/>
                    </a:cubicBezTo>
                    <a:lnTo>
                      <a:pt x="1" y="1768"/>
                    </a:lnTo>
                    <a:lnTo>
                      <a:pt x="1" y="1802"/>
                    </a:lnTo>
                    <a:cubicBezTo>
                      <a:pt x="101" y="2069"/>
                      <a:pt x="401" y="2269"/>
                      <a:pt x="701" y="2302"/>
                    </a:cubicBezTo>
                    <a:cubicBezTo>
                      <a:pt x="785" y="2335"/>
                      <a:pt x="876" y="2352"/>
                      <a:pt x="951" y="2352"/>
                    </a:cubicBezTo>
                    <a:cubicBezTo>
                      <a:pt x="1026" y="2352"/>
                      <a:pt x="1085" y="2335"/>
                      <a:pt x="1102" y="2302"/>
                    </a:cubicBezTo>
                    <a:cubicBezTo>
                      <a:pt x="1569" y="2135"/>
                      <a:pt x="1869" y="1702"/>
                      <a:pt x="1835" y="1235"/>
                    </a:cubicBezTo>
                    <a:lnTo>
                      <a:pt x="1835" y="1235"/>
                    </a:lnTo>
                    <a:cubicBezTo>
                      <a:pt x="1916" y="1251"/>
                      <a:pt x="1999" y="1259"/>
                      <a:pt x="2082" y="1259"/>
                    </a:cubicBezTo>
                    <a:cubicBezTo>
                      <a:pt x="2339" y="1259"/>
                      <a:pt x="2593" y="1178"/>
                      <a:pt x="2769" y="1001"/>
                    </a:cubicBezTo>
                    <a:cubicBezTo>
                      <a:pt x="3036" y="768"/>
                      <a:pt x="3203" y="401"/>
                      <a:pt x="3170" y="67"/>
                    </a:cubicBezTo>
                    <a:cubicBezTo>
                      <a:pt x="3170" y="0"/>
                      <a:pt x="3170" y="0"/>
                      <a:pt x="3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70"/>
              <p:cNvSpPr/>
              <p:nvPr/>
            </p:nvSpPr>
            <p:spPr>
              <a:xfrm>
                <a:off x="-7703475" y="2433300"/>
                <a:ext cx="47550" cy="44100"/>
              </a:xfrm>
              <a:custGeom>
                <a:rect b="b" l="l" r="r" t="t"/>
                <a:pathLst>
                  <a:path extrusionOk="0" h="1764" w="1902">
                    <a:moveTo>
                      <a:pt x="983" y="0"/>
                    </a:moveTo>
                    <a:cubicBezTo>
                      <a:pt x="543" y="0"/>
                      <a:pt x="157" y="261"/>
                      <a:pt x="67" y="711"/>
                    </a:cubicBezTo>
                    <a:cubicBezTo>
                      <a:pt x="0" y="1211"/>
                      <a:pt x="300" y="1678"/>
                      <a:pt x="801" y="1745"/>
                    </a:cubicBezTo>
                    <a:cubicBezTo>
                      <a:pt x="865" y="1758"/>
                      <a:pt x="929" y="1764"/>
                      <a:pt x="991" y="1764"/>
                    </a:cubicBezTo>
                    <a:cubicBezTo>
                      <a:pt x="1407" y="1764"/>
                      <a:pt x="1748" y="1480"/>
                      <a:pt x="1835" y="1044"/>
                    </a:cubicBezTo>
                    <a:cubicBezTo>
                      <a:pt x="1901" y="611"/>
                      <a:pt x="1568" y="144"/>
                      <a:pt x="1134" y="10"/>
                    </a:cubicBezTo>
                    <a:cubicBezTo>
                      <a:pt x="1083" y="3"/>
                      <a:pt x="1033" y="0"/>
                      <a:pt x="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4" name="Google Shape;1494;p70"/>
              <p:cNvSpPr/>
              <p:nvPr/>
            </p:nvSpPr>
            <p:spPr>
              <a:xfrm>
                <a:off x="-7856925" y="2391000"/>
                <a:ext cx="115100" cy="73425"/>
              </a:xfrm>
              <a:custGeom>
                <a:rect b="b" l="l" r="r" t="t"/>
                <a:pathLst>
                  <a:path extrusionOk="0" h="2937" w="4604">
                    <a:moveTo>
                      <a:pt x="501" y="1"/>
                    </a:moveTo>
                    <a:cubicBezTo>
                      <a:pt x="200" y="1"/>
                      <a:pt x="0" y="368"/>
                      <a:pt x="200" y="635"/>
                    </a:cubicBezTo>
                    <a:cubicBezTo>
                      <a:pt x="868" y="1402"/>
                      <a:pt x="1702" y="2036"/>
                      <a:pt x="2636" y="2536"/>
                    </a:cubicBezTo>
                    <a:cubicBezTo>
                      <a:pt x="2869" y="2670"/>
                      <a:pt x="3103" y="2836"/>
                      <a:pt x="3336" y="2903"/>
                    </a:cubicBezTo>
                    <a:cubicBezTo>
                      <a:pt x="3413" y="2926"/>
                      <a:pt x="3491" y="2937"/>
                      <a:pt x="3569" y="2937"/>
                    </a:cubicBezTo>
                    <a:cubicBezTo>
                      <a:pt x="3833" y="2937"/>
                      <a:pt x="4098" y="2816"/>
                      <a:pt x="4303" y="2636"/>
                    </a:cubicBezTo>
                    <a:cubicBezTo>
                      <a:pt x="4470" y="2403"/>
                      <a:pt x="4604" y="2136"/>
                      <a:pt x="4470" y="1902"/>
                    </a:cubicBezTo>
                    <a:cubicBezTo>
                      <a:pt x="4437" y="1802"/>
                      <a:pt x="4303" y="1702"/>
                      <a:pt x="4270" y="1569"/>
                    </a:cubicBezTo>
                    <a:cubicBezTo>
                      <a:pt x="4170" y="1469"/>
                      <a:pt x="4103" y="1235"/>
                      <a:pt x="4170" y="1068"/>
                    </a:cubicBezTo>
                    <a:cubicBezTo>
                      <a:pt x="3036" y="468"/>
                      <a:pt x="1802" y="68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70"/>
              <p:cNvSpPr/>
              <p:nvPr/>
            </p:nvSpPr>
            <p:spPr>
              <a:xfrm>
                <a:off x="-7732675" y="2983075"/>
                <a:ext cx="68400" cy="48875"/>
              </a:xfrm>
              <a:custGeom>
                <a:rect b="b" l="l" r="r" t="t"/>
                <a:pathLst>
                  <a:path extrusionOk="0" h="1955" w="2736">
                    <a:moveTo>
                      <a:pt x="1503" y="1"/>
                    </a:moveTo>
                    <a:cubicBezTo>
                      <a:pt x="1031" y="1"/>
                      <a:pt x="559" y="250"/>
                      <a:pt x="201" y="635"/>
                    </a:cubicBezTo>
                    <a:cubicBezTo>
                      <a:pt x="134" y="735"/>
                      <a:pt x="34" y="869"/>
                      <a:pt x="1" y="1036"/>
                    </a:cubicBezTo>
                    <a:cubicBezTo>
                      <a:pt x="1" y="1202"/>
                      <a:pt x="34" y="1369"/>
                      <a:pt x="167" y="1403"/>
                    </a:cubicBezTo>
                    <a:cubicBezTo>
                      <a:pt x="223" y="1444"/>
                      <a:pt x="285" y="1463"/>
                      <a:pt x="345" y="1463"/>
                    </a:cubicBezTo>
                    <a:cubicBezTo>
                      <a:pt x="429" y="1463"/>
                      <a:pt x="509" y="1427"/>
                      <a:pt x="568" y="1369"/>
                    </a:cubicBezTo>
                    <a:cubicBezTo>
                      <a:pt x="701" y="1303"/>
                      <a:pt x="801" y="1169"/>
                      <a:pt x="868" y="1069"/>
                    </a:cubicBezTo>
                    <a:cubicBezTo>
                      <a:pt x="1168" y="735"/>
                      <a:pt x="1568" y="535"/>
                      <a:pt x="2002" y="402"/>
                    </a:cubicBezTo>
                    <a:lnTo>
                      <a:pt x="2002" y="402"/>
                    </a:lnTo>
                    <a:cubicBezTo>
                      <a:pt x="1835" y="635"/>
                      <a:pt x="1668" y="836"/>
                      <a:pt x="1535" y="1069"/>
                    </a:cubicBezTo>
                    <a:cubicBezTo>
                      <a:pt x="1468" y="1336"/>
                      <a:pt x="1402" y="1636"/>
                      <a:pt x="1535" y="1870"/>
                    </a:cubicBezTo>
                    <a:cubicBezTo>
                      <a:pt x="1568" y="1903"/>
                      <a:pt x="1568" y="1936"/>
                      <a:pt x="1635" y="1936"/>
                    </a:cubicBezTo>
                    <a:cubicBezTo>
                      <a:pt x="1653" y="1949"/>
                      <a:pt x="1673" y="1954"/>
                      <a:pt x="1693" y="1954"/>
                    </a:cubicBezTo>
                    <a:cubicBezTo>
                      <a:pt x="1781" y="1954"/>
                      <a:pt x="1875" y="1845"/>
                      <a:pt x="1902" y="1736"/>
                    </a:cubicBezTo>
                    <a:cubicBezTo>
                      <a:pt x="2202" y="1102"/>
                      <a:pt x="2736" y="168"/>
                      <a:pt x="1802" y="35"/>
                    </a:cubicBezTo>
                    <a:cubicBezTo>
                      <a:pt x="1703" y="12"/>
                      <a:pt x="1603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70"/>
              <p:cNvSpPr/>
              <p:nvPr/>
            </p:nvSpPr>
            <p:spPr>
              <a:xfrm>
                <a:off x="-7635100" y="3001700"/>
                <a:ext cx="69225" cy="49100"/>
              </a:xfrm>
              <a:custGeom>
                <a:rect b="b" l="l" r="r" t="t"/>
                <a:pathLst>
                  <a:path extrusionOk="0" h="1964" w="2769">
                    <a:moveTo>
                      <a:pt x="1548" y="1"/>
                    </a:moveTo>
                    <a:cubicBezTo>
                      <a:pt x="1070" y="1"/>
                      <a:pt x="544" y="229"/>
                      <a:pt x="234" y="624"/>
                    </a:cubicBezTo>
                    <a:cubicBezTo>
                      <a:pt x="134" y="758"/>
                      <a:pt x="67" y="891"/>
                      <a:pt x="0" y="1058"/>
                    </a:cubicBezTo>
                    <a:cubicBezTo>
                      <a:pt x="0" y="1191"/>
                      <a:pt x="67" y="1391"/>
                      <a:pt x="167" y="1425"/>
                    </a:cubicBezTo>
                    <a:cubicBezTo>
                      <a:pt x="214" y="1448"/>
                      <a:pt x="266" y="1460"/>
                      <a:pt x="319" y="1460"/>
                    </a:cubicBezTo>
                    <a:cubicBezTo>
                      <a:pt x="415" y="1460"/>
                      <a:pt x="515" y="1423"/>
                      <a:pt x="601" y="1358"/>
                    </a:cubicBezTo>
                    <a:cubicBezTo>
                      <a:pt x="734" y="1291"/>
                      <a:pt x="801" y="1158"/>
                      <a:pt x="901" y="1091"/>
                    </a:cubicBezTo>
                    <a:cubicBezTo>
                      <a:pt x="1168" y="758"/>
                      <a:pt x="1601" y="524"/>
                      <a:pt x="2002" y="424"/>
                    </a:cubicBezTo>
                    <a:lnTo>
                      <a:pt x="2002" y="424"/>
                    </a:lnTo>
                    <a:cubicBezTo>
                      <a:pt x="1835" y="624"/>
                      <a:pt x="1668" y="824"/>
                      <a:pt x="1568" y="1091"/>
                    </a:cubicBezTo>
                    <a:cubicBezTo>
                      <a:pt x="1468" y="1325"/>
                      <a:pt x="1435" y="1625"/>
                      <a:pt x="1568" y="1858"/>
                    </a:cubicBezTo>
                    <a:cubicBezTo>
                      <a:pt x="1601" y="1925"/>
                      <a:pt x="1601" y="1959"/>
                      <a:pt x="1635" y="1959"/>
                    </a:cubicBezTo>
                    <a:cubicBezTo>
                      <a:pt x="1649" y="1962"/>
                      <a:pt x="1663" y="1964"/>
                      <a:pt x="1677" y="1964"/>
                    </a:cubicBezTo>
                    <a:cubicBezTo>
                      <a:pt x="1796" y="1964"/>
                      <a:pt x="1905" y="1848"/>
                      <a:pt x="1935" y="1758"/>
                    </a:cubicBezTo>
                    <a:cubicBezTo>
                      <a:pt x="2235" y="1125"/>
                      <a:pt x="2769" y="157"/>
                      <a:pt x="1802" y="24"/>
                    </a:cubicBezTo>
                    <a:cubicBezTo>
                      <a:pt x="1720" y="8"/>
                      <a:pt x="1635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97" name="Google Shape;1497;p70"/>
          <p:cNvSpPr/>
          <p:nvPr/>
        </p:nvSpPr>
        <p:spPr>
          <a:xfrm flipH="1">
            <a:off x="-2395137" y="1371162"/>
            <a:ext cx="5162994" cy="3909700"/>
          </a:xfrm>
          <a:custGeom>
            <a:rect b="b" l="l" r="r" t="t"/>
            <a:pathLst>
              <a:path extrusionOk="0" h="135836" w="178805">
                <a:moveTo>
                  <a:pt x="37325" y="1"/>
                </a:moveTo>
                <a:cubicBezTo>
                  <a:pt x="36506" y="1"/>
                  <a:pt x="35687" y="20"/>
                  <a:pt x="34867" y="59"/>
                </a:cubicBezTo>
                <a:cubicBezTo>
                  <a:pt x="25728" y="475"/>
                  <a:pt x="16305" y="3741"/>
                  <a:pt x="10388" y="10775"/>
                </a:cubicBezTo>
                <a:cubicBezTo>
                  <a:pt x="4493" y="17788"/>
                  <a:pt x="3178" y="28965"/>
                  <a:pt x="8941" y="36109"/>
                </a:cubicBezTo>
                <a:cubicBezTo>
                  <a:pt x="11199" y="38936"/>
                  <a:pt x="14332" y="40930"/>
                  <a:pt x="16853" y="43538"/>
                </a:cubicBezTo>
                <a:cubicBezTo>
                  <a:pt x="19373" y="46146"/>
                  <a:pt x="21301" y="49850"/>
                  <a:pt x="20337" y="53312"/>
                </a:cubicBezTo>
                <a:cubicBezTo>
                  <a:pt x="19417" y="56490"/>
                  <a:pt x="16392" y="58572"/>
                  <a:pt x="13368" y="59931"/>
                </a:cubicBezTo>
                <a:cubicBezTo>
                  <a:pt x="10366" y="61289"/>
                  <a:pt x="7079" y="62297"/>
                  <a:pt x="4668" y="64577"/>
                </a:cubicBezTo>
                <a:cubicBezTo>
                  <a:pt x="0" y="68960"/>
                  <a:pt x="241" y="76827"/>
                  <a:pt x="3594" y="82306"/>
                </a:cubicBezTo>
                <a:cubicBezTo>
                  <a:pt x="6925" y="87785"/>
                  <a:pt x="12557" y="91379"/>
                  <a:pt x="18080" y="94600"/>
                </a:cubicBezTo>
                <a:cubicBezTo>
                  <a:pt x="45013" y="110291"/>
                  <a:pt x="74160" y="121797"/>
                  <a:pt x="103527" y="132206"/>
                </a:cubicBezTo>
                <a:cubicBezTo>
                  <a:pt x="110192" y="134574"/>
                  <a:pt x="117230" y="135835"/>
                  <a:pt x="124208" y="135835"/>
                </a:cubicBezTo>
                <a:cubicBezTo>
                  <a:pt x="133636" y="135835"/>
                  <a:pt x="142956" y="133533"/>
                  <a:pt x="151104" y="128546"/>
                </a:cubicBezTo>
                <a:cubicBezTo>
                  <a:pt x="165305" y="119868"/>
                  <a:pt x="175123" y="104374"/>
                  <a:pt x="176964" y="87872"/>
                </a:cubicBezTo>
                <a:cubicBezTo>
                  <a:pt x="178805" y="71326"/>
                  <a:pt x="172647" y="54079"/>
                  <a:pt x="160703" y="42464"/>
                </a:cubicBezTo>
                <a:cubicBezTo>
                  <a:pt x="148365" y="30477"/>
                  <a:pt x="131271" y="24998"/>
                  <a:pt x="114857" y="19892"/>
                </a:cubicBezTo>
                <a:cubicBezTo>
                  <a:pt x="98070" y="14676"/>
                  <a:pt x="79135" y="7882"/>
                  <a:pt x="62020" y="3850"/>
                </a:cubicBezTo>
                <a:cubicBezTo>
                  <a:pt x="53899" y="1935"/>
                  <a:pt x="45650" y="1"/>
                  <a:pt x="37325" y="1"/>
                </a:cubicBezTo>
                <a:close/>
              </a:path>
            </a:pathLst>
          </a:cu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8" name="Google Shape;1498;p70"/>
          <p:cNvGrpSpPr/>
          <p:nvPr/>
        </p:nvGrpSpPr>
        <p:grpSpPr>
          <a:xfrm>
            <a:off x="-7" y="4277172"/>
            <a:ext cx="7497429" cy="1289413"/>
            <a:chOff x="-7" y="4277172"/>
            <a:chExt cx="7497429" cy="1289413"/>
          </a:xfrm>
        </p:grpSpPr>
        <p:sp>
          <p:nvSpPr>
            <p:cNvPr id="1499" name="Google Shape;1499;p70"/>
            <p:cNvSpPr/>
            <p:nvPr/>
          </p:nvSpPr>
          <p:spPr>
            <a:xfrm>
              <a:off x="-7" y="4277172"/>
              <a:ext cx="7497429" cy="1289413"/>
            </a:xfrm>
            <a:custGeom>
              <a:rect b="b" l="l" r="r" t="t"/>
              <a:pathLst>
                <a:path extrusionOk="0" h="78815" w="299448">
                  <a:moveTo>
                    <a:pt x="37488" y="1"/>
                  </a:moveTo>
                  <a:cubicBezTo>
                    <a:pt x="33421" y="1"/>
                    <a:pt x="32194" y="8243"/>
                    <a:pt x="34144" y="15173"/>
                  </a:cubicBezTo>
                  <a:cubicBezTo>
                    <a:pt x="25268" y="17123"/>
                    <a:pt x="16349" y="19337"/>
                    <a:pt x="7429" y="21857"/>
                  </a:cubicBezTo>
                  <a:cubicBezTo>
                    <a:pt x="2586" y="23128"/>
                    <a:pt x="0" y="23917"/>
                    <a:pt x="0" y="23917"/>
                  </a:cubicBezTo>
                  <a:lnTo>
                    <a:pt x="0" y="78814"/>
                  </a:lnTo>
                  <a:lnTo>
                    <a:pt x="299447" y="78814"/>
                  </a:lnTo>
                  <a:lnTo>
                    <a:pt x="299447" y="23917"/>
                  </a:lnTo>
                  <a:cubicBezTo>
                    <a:pt x="299447" y="23917"/>
                    <a:pt x="296839" y="23128"/>
                    <a:pt x="292018" y="21857"/>
                  </a:cubicBezTo>
                  <a:cubicBezTo>
                    <a:pt x="280381" y="18548"/>
                    <a:pt x="268766" y="15787"/>
                    <a:pt x="257239" y="13485"/>
                  </a:cubicBezTo>
                  <a:cubicBezTo>
                    <a:pt x="257042" y="11119"/>
                    <a:pt x="256296" y="8467"/>
                    <a:pt x="254149" y="7262"/>
                  </a:cubicBezTo>
                  <a:cubicBezTo>
                    <a:pt x="253536" y="6918"/>
                    <a:pt x="252898" y="6760"/>
                    <a:pt x="252258" y="6760"/>
                  </a:cubicBezTo>
                  <a:cubicBezTo>
                    <a:pt x="250034" y="6760"/>
                    <a:pt x="247779" y="8674"/>
                    <a:pt x="246435" y="11447"/>
                  </a:cubicBezTo>
                  <a:cubicBezTo>
                    <a:pt x="214412" y="5820"/>
                    <a:pt x="183255" y="3714"/>
                    <a:pt x="154493" y="3714"/>
                  </a:cubicBezTo>
                  <a:cubicBezTo>
                    <a:pt x="152903" y="3714"/>
                    <a:pt x="151321" y="3721"/>
                    <a:pt x="149746" y="3733"/>
                  </a:cubicBezTo>
                  <a:cubicBezTo>
                    <a:pt x="148067" y="3712"/>
                    <a:pt x="146376" y="3702"/>
                    <a:pt x="144677" y="3702"/>
                  </a:cubicBezTo>
                  <a:cubicBezTo>
                    <a:pt x="141075" y="3702"/>
                    <a:pt x="137433" y="3747"/>
                    <a:pt x="133770" y="3821"/>
                  </a:cubicBezTo>
                  <a:cubicBezTo>
                    <a:pt x="133441" y="2659"/>
                    <a:pt x="132586" y="1191"/>
                    <a:pt x="130395" y="1191"/>
                  </a:cubicBezTo>
                  <a:cubicBezTo>
                    <a:pt x="128094" y="1191"/>
                    <a:pt x="127107" y="2506"/>
                    <a:pt x="127436" y="3974"/>
                  </a:cubicBezTo>
                  <a:cubicBezTo>
                    <a:pt x="103658" y="4698"/>
                    <a:pt x="78566" y="6955"/>
                    <a:pt x="52903" y="11491"/>
                  </a:cubicBezTo>
                  <a:cubicBezTo>
                    <a:pt x="52377" y="9694"/>
                    <a:pt x="51413" y="7678"/>
                    <a:pt x="49660" y="6495"/>
                  </a:cubicBezTo>
                  <a:cubicBezTo>
                    <a:pt x="48973" y="6035"/>
                    <a:pt x="48374" y="5850"/>
                    <a:pt x="47854" y="5850"/>
                  </a:cubicBezTo>
                  <a:cubicBezTo>
                    <a:pt x="45669" y="5850"/>
                    <a:pt x="44882" y="9124"/>
                    <a:pt x="44882" y="9124"/>
                  </a:cubicBezTo>
                  <a:cubicBezTo>
                    <a:pt x="44882" y="9124"/>
                    <a:pt x="43195" y="753"/>
                    <a:pt x="37913" y="30"/>
                  </a:cubicBezTo>
                  <a:cubicBezTo>
                    <a:pt x="37768" y="10"/>
                    <a:pt x="37626" y="1"/>
                    <a:pt x="37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00" name="Google Shape;1500;p70"/>
            <p:cNvGrpSpPr/>
            <p:nvPr/>
          </p:nvGrpSpPr>
          <p:grpSpPr>
            <a:xfrm>
              <a:off x="2793314" y="4501287"/>
              <a:ext cx="317075" cy="150527"/>
              <a:chOff x="2964652" y="4501287"/>
              <a:chExt cx="317075" cy="150527"/>
            </a:xfrm>
          </p:grpSpPr>
          <p:sp>
            <p:nvSpPr>
              <p:cNvPr id="1501" name="Google Shape;1501;p70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70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3" name="Google Shape;1503;p70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4" name="Google Shape;1504;p70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5" name="Google Shape;1505;p70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6" name="Google Shape;1506;p70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7" name="Google Shape;1507;p70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08" name="Google Shape;1508;p70"/>
            <p:cNvGrpSpPr/>
            <p:nvPr/>
          </p:nvGrpSpPr>
          <p:grpSpPr>
            <a:xfrm>
              <a:off x="1318077" y="4780312"/>
              <a:ext cx="317073" cy="150527"/>
              <a:chOff x="1295018" y="4348890"/>
              <a:chExt cx="316598" cy="150527"/>
            </a:xfrm>
          </p:grpSpPr>
          <p:sp>
            <p:nvSpPr>
              <p:cNvPr id="1509" name="Google Shape;1509;p70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0" name="Google Shape;1510;p70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1" name="Google Shape;1511;p70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2" name="Google Shape;1512;p70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70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70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70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16" name="Google Shape;1516;p70"/>
            <p:cNvGrpSpPr/>
            <p:nvPr/>
          </p:nvGrpSpPr>
          <p:grpSpPr>
            <a:xfrm>
              <a:off x="4554127" y="4846612"/>
              <a:ext cx="317073" cy="150527"/>
              <a:chOff x="1295018" y="4348890"/>
              <a:chExt cx="316598" cy="150527"/>
            </a:xfrm>
          </p:grpSpPr>
          <p:sp>
            <p:nvSpPr>
              <p:cNvPr id="1517" name="Google Shape;1517;p70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70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70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70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70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70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24" name="Google Shape;1524;p70"/>
          <p:cNvGrpSpPr/>
          <p:nvPr/>
        </p:nvGrpSpPr>
        <p:grpSpPr>
          <a:xfrm>
            <a:off x="167125" y="3717550"/>
            <a:ext cx="428475" cy="1089975"/>
            <a:chOff x="265500" y="3139425"/>
            <a:chExt cx="428475" cy="1089975"/>
          </a:xfrm>
        </p:grpSpPr>
        <p:sp>
          <p:nvSpPr>
            <p:cNvPr id="1525" name="Google Shape;1525;p70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70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70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70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70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0" name="Google Shape;1530;p70"/>
          <p:cNvSpPr/>
          <p:nvPr/>
        </p:nvSpPr>
        <p:spPr>
          <a:xfrm>
            <a:off x="6328150" y="3725965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1" name="Google Shape;1531;p70"/>
          <p:cNvSpPr/>
          <p:nvPr/>
        </p:nvSpPr>
        <p:spPr>
          <a:xfrm>
            <a:off x="50072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2" name="Google Shape;1532;p70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4" name="Google Shape;1534;p71"/>
          <p:cNvGrpSpPr/>
          <p:nvPr/>
        </p:nvGrpSpPr>
        <p:grpSpPr>
          <a:xfrm>
            <a:off x="-14559" y="4448642"/>
            <a:ext cx="9178611" cy="775832"/>
            <a:chOff x="-1975" y="4448714"/>
            <a:chExt cx="9143865" cy="775832"/>
          </a:xfrm>
        </p:grpSpPr>
        <p:grpSp>
          <p:nvGrpSpPr>
            <p:cNvPr id="1535" name="Google Shape;1535;p71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1536" name="Google Shape;1536;p71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1537" name="Google Shape;1537;p71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38" name="Google Shape;1538;p71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39" name="Google Shape;1539;p71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0" name="Google Shape;1540;p71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1" name="Google Shape;1541;p71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2" name="Google Shape;1542;p71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3" name="Google Shape;1543;p71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4" name="Google Shape;1544;p71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5" name="Google Shape;1545;p71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6" name="Google Shape;1546;p71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7" name="Google Shape;1547;p71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8" name="Google Shape;1548;p71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9" name="Google Shape;1549;p71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0" name="Google Shape;1550;p71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1" name="Google Shape;1551;p71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2" name="Google Shape;1552;p71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3" name="Google Shape;1553;p71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4" name="Google Shape;1554;p71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5" name="Google Shape;1555;p71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6" name="Google Shape;1556;p71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7" name="Google Shape;1557;p71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8" name="Google Shape;1558;p71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9" name="Google Shape;1559;p71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0" name="Google Shape;1560;p71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1" name="Google Shape;1561;p71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2" name="Google Shape;1562;p71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3" name="Google Shape;1563;p71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4" name="Google Shape;1564;p71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5" name="Google Shape;1565;p71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6" name="Google Shape;1566;p71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7" name="Google Shape;1567;p71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8" name="Google Shape;1568;p71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9" name="Google Shape;1569;p71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70" name="Google Shape;1570;p71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71" name="Google Shape;1571;p71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72" name="Google Shape;1572;p71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73" name="Google Shape;1573;p71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74" name="Google Shape;1574;p71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575" name="Google Shape;1575;p71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71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71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71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9" name="Google Shape;1579;p71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1580" name="Google Shape;1580;p71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71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" name="Google Shape;1582;p71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" name="Google Shape;1583;p71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71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71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71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7" name="Google Shape;1587;p71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1588" name="Google Shape;1588;p71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71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71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71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2" name="Google Shape;1592;p71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3" name="Google Shape;1593;p71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71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5" name="Google Shape;1595;p71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1596" name="Google Shape;1596;p71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7" name="Google Shape;1597;p71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71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71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" name="Google Shape;1600;p71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" name="Google Shape;1601;p71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71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03" name="Google Shape;1603;p71"/>
          <p:cNvGrpSpPr/>
          <p:nvPr/>
        </p:nvGrpSpPr>
        <p:grpSpPr>
          <a:xfrm flipH="1">
            <a:off x="458663" y="4063588"/>
            <a:ext cx="428475" cy="1089975"/>
            <a:chOff x="265500" y="3139425"/>
            <a:chExt cx="428475" cy="1089975"/>
          </a:xfrm>
        </p:grpSpPr>
        <p:sp>
          <p:nvSpPr>
            <p:cNvPr id="1604" name="Google Shape;1604;p71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71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71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71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71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9" name="Google Shape;1609;p71"/>
          <p:cNvGrpSpPr/>
          <p:nvPr/>
        </p:nvGrpSpPr>
        <p:grpSpPr>
          <a:xfrm>
            <a:off x="99850" y="3909213"/>
            <a:ext cx="295875" cy="1035525"/>
            <a:chOff x="6677850" y="2806525"/>
            <a:chExt cx="295875" cy="1035525"/>
          </a:xfrm>
        </p:grpSpPr>
        <p:sp>
          <p:nvSpPr>
            <p:cNvPr id="1610" name="Google Shape;1610;p71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71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71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71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71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15" name="Google Shape;1615;p71"/>
          <p:cNvSpPr/>
          <p:nvPr/>
        </p:nvSpPr>
        <p:spPr>
          <a:xfrm>
            <a:off x="82879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6" name="Google Shape;1616;p71"/>
          <p:cNvSpPr/>
          <p:nvPr/>
        </p:nvSpPr>
        <p:spPr>
          <a:xfrm>
            <a:off x="73694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71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9"/>
          <p:cNvSpPr/>
          <p:nvPr/>
        </p:nvSpPr>
        <p:spPr>
          <a:xfrm>
            <a:off x="5895968" y="1324037"/>
            <a:ext cx="5162994" cy="3909700"/>
          </a:xfrm>
          <a:custGeom>
            <a:rect b="b" l="l" r="r" t="t"/>
            <a:pathLst>
              <a:path extrusionOk="0" h="135836" w="178805">
                <a:moveTo>
                  <a:pt x="37325" y="1"/>
                </a:moveTo>
                <a:cubicBezTo>
                  <a:pt x="36506" y="1"/>
                  <a:pt x="35687" y="20"/>
                  <a:pt x="34867" y="59"/>
                </a:cubicBezTo>
                <a:cubicBezTo>
                  <a:pt x="25728" y="475"/>
                  <a:pt x="16305" y="3741"/>
                  <a:pt x="10388" y="10775"/>
                </a:cubicBezTo>
                <a:cubicBezTo>
                  <a:pt x="4493" y="17788"/>
                  <a:pt x="3178" y="28965"/>
                  <a:pt x="8941" y="36109"/>
                </a:cubicBezTo>
                <a:cubicBezTo>
                  <a:pt x="11199" y="38936"/>
                  <a:pt x="14332" y="40930"/>
                  <a:pt x="16853" y="43538"/>
                </a:cubicBezTo>
                <a:cubicBezTo>
                  <a:pt x="19373" y="46146"/>
                  <a:pt x="21301" y="49850"/>
                  <a:pt x="20337" y="53312"/>
                </a:cubicBezTo>
                <a:cubicBezTo>
                  <a:pt x="19417" y="56490"/>
                  <a:pt x="16392" y="58572"/>
                  <a:pt x="13368" y="59931"/>
                </a:cubicBezTo>
                <a:cubicBezTo>
                  <a:pt x="10366" y="61289"/>
                  <a:pt x="7079" y="62297"/>
                  <a:pt x="4668" y="64577"/>
                </a:cubicBezTo>
                <a:cubicBezTo>
                  <a:pt x="0" y="68960"/>
                  <a:pt x="241" y="76827"/>
                  <a:pt x="3594" y="82306"/>
                </a:cubicBezTo>
                <a:cubicBezTo>
                  <a:pt x="6925" y="87785"/>
                  <a:pt x="12557" y="91379"/>
                  <a:pt x="18080" y="94600"/>
                </a:cubicBezTo>
                <a:cubicBezTo>
                  <a:pt x="45013" y="110291"/>
                  <a:pt x="74160" y="121797"/>
                  <a:pt x="103527" y="132206"/>
                </a:cubicBezTo>
                <a:cubicBezTo>
                  <a:pt x="110192" y="134574"/>
                  <a:pt x="117230" y="135835"/>
                  <a:pt x="124208" y="135835"/>
                </a:cubicBezTo>
                <a:cubicBezTo>
                  <a:pt x="133636" y="135835"/>
                  <a:pt x="142956" y="133533"/>
                  <a:pt x="151104" y="128546"/>
                </a:cubicBezTo>
                <a:cubicBezTo>
                  <a:pt x="165305" y="119868"/>
                  <a:pt x="175123" y="104374"/>
                  <a:pt x="176964" y="87872"/>
                </a:cubicBezTo>
                <a:cubicBezTo>
                  <a:pt x="178805" y="71326"/>
                  <a:pt x="172647" y="54079"/>
                  <a:pt x="160703" y="42464"/>
                </a:cubicBezTo>
                <a:cubicBezTo>
                  <a:pt x="148365" y="30477"/>
                  <a:pt x="131271" y="24998"/>
                  <a:pt x="114857" y="19892"/>
                </a:cubicBezTo>
                <a:cubicBezTo>
                  <a:pt x="98070" y="14676"/>
                  <a:pt x="79135" y="7882"/>
                  <a:pt x="62020" y="3850"/>
                </a:cubicBezTo>
                <a:cubicBezTo>
                  <a:pt x="53899" y="1935"/>
                  <a:pt x="45650" y="1"/>
                  <a:pt x="37325" y="1"/>
                </a:cubicBezTo>
                <a:close/>
              </a:path>
            </a:pathLst>
          </a:cu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8" name="Google Shape;168;p49"/>
          <p:cNvGrpSpPr/>
          <p:nvPr/>
        </p:nvGrpSpPr>
        <p:grpSpPr>
          <a:xfrm>
            <a:off x="1507001" y="4215619"/>
            <a:ext cx="7672869" cy="1289413"/>
            <a:chOff x="-7" y="4277172"/>
            <a:chExt cx="7497429" cy="1289413"/>
          </a:xfrm>
        </p:grpSpPr>
        <p:sp>
          <p:nvSpPr>
            <p:cNvPr id="169" name="Google Shape;169;p49"/>
            <p:cNvSpPr/>
            <p:nvPr/>
          </p:nvSpPr>
          <p:spPr>
            <a:xfrm>
              <a:off x="-7" y="4277172"/>
              <a:ext cx="7497429" cy="1289413"/>
            </a:xfrm>
            <a:custGeom>
              <a:rect b="b" l="l" r="r" t="t"/>
              <a:pathLst>
                <a:path extrusionOk="0" h="78815" w="299448">
                  <a:moveTo>
                    <a:pt x="37488" y="1"/>
                  </a:moveTo>
                  <a:cubicBezTo>
                    <a:pt x="33421" y="1"/>
                    <a:pt x="32194" y="8243"/>
                    <a:pt x="34144" y="15173"/>
                  </a:cubicBezTo>
                  <a:cubicBezTo>
                    <a:pt x="25268" y="17123"/>
                    <a:pt x="16349" y="19337"/>
                    <a:pt x="7429" y="21857"/>
                  </a:cubicBezTo>
                  <a:cubicBezTo>
                    <a:pt x="2586" y="23128"/>
                    <a:pt x="0" y="23917"/>
                    <a:pt x="0" y="23917"/>
                  </a:cubicBezTo>
                  <a:lnTo>
                    <a:pt x="0" y="78814"/>
                  </a:lnTo>
                  <a:lnTo>
                    <a:pt x="299447" y="78814"/>
                  </a:lnTo>
                  <a:lnTo>
                    <a:pt x="299447" y="23917"/>
                  </a:lnTo>
                  <a:cubicBezTo>
                    <a:pt x="299447" y="23917"/>
                    <a:pt x="296839" y="23128"/>
                    <a:pt x="292018" y="21857"/>
                  </a:cubicBezTo>
                  <a:cubicBezTo>
                    <a:pt x="280381" y="18548"/>
                    <a:pt x="268766" y="15787"/>
                    <a:pt x="257239" y="13485"/>
                  </a:cubicBezTo>
                  <a:cubicBezTo>
                    <a:pt x="257042" y="11119"/>
                    <a:pt x="256296" y="8467"/>
                    <a:pt x="254149" y="7262"/>
                  </a:cubicBezTo>
                  <a:cubicBezTo>
                    <a:pt x="253536" y="6918"/>
                    <a:pt x="252898" y="6760"/>
                    <a:pt x="252258" y="6760"/>
                  </a:cubicBezTo>
                  <a:cubicBezTo>
                    <a:pt x="250034" y="6760"/>
                    <a:pt x="247779" y="8674"/>
                    <a:pt x="246435" y="11447"/>
                  </a:cubicBezTo>
                  <a:cubicBezTo>
                    <a:pt x="214412" y="5820"/>
                    <a:pt x="183255" y="3714"/>
                    <a:pt x="154493" y="3714"/>
                  </a:cubicBezTo>
                  <a:cubicBezTo>
                    <a:pt x="152903" y="3714"/>
                    <a:pt x="151321" y="3721"/>
                    <a:pt x="149746" y="3733"/>
                  </a:cubicBezTo>
                  <a:cubicBezTo>
                    <a:pt x="148067" y="3712"/>
                    <a:pt x="146376" y="3702"/>
                    <a:pt x="144677" y="3702"/>
                  </a:cubicBezTo>
                  <a:cubicBezTo>
                    <a:pt x="141075" y="3702"/>
                    <a:pt x="137433" y="3747"/>
                    <a:pt x="133770" y="3821"/>
                  </a:cubicBezTo>
                  <a:cubicBezTo>
                    <a:pt x="133441" y="2659"/>
                    <a:pt x="132586" y="1191"/>
                    <a:pt x="130395" y="1191"/>
                  </a:cubicBezTo>
                  <a:cubicBezTo>
                    <a:pt x="128094" y="1191"/>
                    <a:pt x="127107" y="2506"/>
                    <a:pt x="127436" y="3974"/>
                  </a:cubicBezTo>
                  <a:cubicBezTo>
                    <a:pt x="103658" y="4698"/>
                    <a:pt x="78566" y="6955"/>
                    <a:pt x="52903" y="11491"/>
                  </a:cubicBezTo>
                  <a:cubicBezTo>
                    <a:pt x="52377" y="9694"/>
                    <a:pt x="51413" y="7678"/>
                    <a:pt x="49660" y="6495"/>
                  </a:cubicBezTo>
                  <a:cubicBezTo>
                    <a:pt x="48973" y="6035"/>
                    <a:pt x="48374" y="5850"/>
                    <a:pt x="47854" y="5850"/>
                  </a:cubicBezTo>
                  <a:cubicBezTo>
                    <a:pt x="45669" y="5850"/>
                    <a:pt x="44882" y="9124"/>
                    <a:pt x="44882" y="9124"/>
                  </a:cubicBezTo>
                  <a:cubicBezTo>
                    <a:pt x="44882" y="9124"/>
                    <a:pt x="43195" y="753"/>
                    <a:pt x="37913" y="30"/>
                  </a:cubicBezTo>
                  <a:cubicBezTo>
                    <a:pt x="37768" y="10"/>
                    <a:pt x="37626" y="1"/>
                    <a:pt x="37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0" name="Google Shape;170;p49"/>
            <p:cNvGrpSpPr/>
            <p:nvPr/>
          </p:nvGrpSpPr>
          <p:grpSpPr>
            <a:xfrm>
              <a:off x="2793314" y="4501287"/>
              <a:ext cx="317075" cy="150527"/>
              <a:chOff x="2964652" y="4501287"/>
              <a:chExt cx="317075" cy="150527"/>
            </a:xfrm>
          </p:grpSpPr>
          <p:sp>
            <p:nvSpPr>
              <p:cNvPr id="171" name="Google Shape;171;p49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49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49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49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49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49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49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Google Shape;178;p49"/>
            <p:cNvGrpSpPr/>
            <p:nvPr/>
          </p:nvGrpSpPr>
          <p:grpSpPr>
            <a:xfrm>
              <a:off x="1318077" y="4780312"/>
              <a:ext cx="317073" cy="150527"/>
              <a:chOff x="1295018" y="4348890"/>
              <a:chExt cx="316598" cy="150527"/>
            </a:xfrm>
          </p:grpSpPr>
          <p:sp>
            <p:nvSpPr>
              <p:cNvPr id="179" name="Google Shape;179;p49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49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49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49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49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49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49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6" name="Google Shape;186;p49"/>
            <p:cNvGrpSpPr/>
            <p:nvPr/>
          </p:nvGrpSpPr>
          <p:grpSpPr>
            <a:xfrm>
              <a:off x="4554127" y="4846612"/>
              <a:ext cx="317073" cy="150527"/>
              <a:chOff x="1295018" y="4348890"/>
              <a:chExt cx="316598" cy="150527"/>
            </a:xfrm>
          </p:grpSpPr>
          <p:sp>
            <p:nvSpPr>
              <p:cNvPr id="187" name="Google Shape;187;p49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49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49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49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49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49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49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4" name="Google Shape;194;p49"/>
          <p:cNvGrpSpPr/>
          <p:nvPr/>
        </p:nvGrpSpPr>
        <p:grpSpPr>
          <a:xfrm flipH="1">
            <a:off x="1081525" y="3717550"/>
            <a:ext cx="428475" cy="1089975"/>
            <a:chOff x="265500" y="3139425"/>
            <a:chExt cx="428475" cy="1089975"/>
          </a:xfrm>
        </p:grpSpPr>
        <p:sp>
          <p:nvSpPr>
            <p:cNvPr id="195" name="Google Shape;195;p49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9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9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9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49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" name="Google Shape;200;p49"/>
          <p:cNvGrpSpPr/>
          <p:nvPr/>
        </p:nvGrpSpPr>
        <p:grpSpPr>
          <a:xfrm flipH="1">
            <a:off x="-88212" y="0"/>
            <a:ext cx="2329250" cy="4649994"/>
            <a:chOff x="6850925" y="0"/>
            <a:chExt cx="2329250" cy="4649994"/>
          </a:xfrm>
        </p:grpSpPr>
        <p:sp>
          <p:nvSpPr>
            <p:cNvPr id="201" name="Google Shape;201;p49"/>
            <p:cNvSpPr/>
            <p:nvPr/>
          </p:nvSpPr>
          <p:spPr>
            <a:xfrm>
              <a:off x="8608175" y="1047075"/>
              <a:ext cx="572000" cy="3602919"/>
            </a:xfrm>
            <a:custGeom>
              <a:rect b="b" l="l" r="r" t="t"/>
              <a:pathLst>
                <a:path extrusionOk="0" h="106179" w="22880">
                  <a:moveTo>
                    <a:pt x="20140" y="0"/>
                  </a:moveTo>
                  <a:lnTo>
                    <a:pt x="5479" y="2586"/>
                  </a:lnTo>
                  <a:cubicBezTo>
                    <a:pt x="5479" y="2586"/>
                    <a:pt x="11615" y="41420"/>
                    <a:pt x="0" y="99911"/>
                  </a:cubicBezTo>
                  <a:lnTo>
                    <a:pt x="22880" y="106179"/>
                  </a:lnTo>
                  <a:lnTo>
                    <a:pt x="22880" y="106179"/>
                  </a:lnTo>
                  <a:lnTo>
                    <a:pt x="201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49"/>
            <p:cNvSpPr/>
            <p:nvPr/>
          </p:nvSpPr>
          <p:spPr>
            <a:xfrm>
              <a:off x="6850925" y="0"/>
              <a:ext cx="2329201" cy="1547894"/>
            </a:xfrm>
            <a:custGeom>
              <a:rect b="b" l="l" r="r" t="t"/>
              <a:pathLst>
                <a:path extrusionOk="0" h="42324" w="79815">
                  <a:moveTo>
                    <a:pt x="2367" y="1"/>
                  </a:moveTo>
                  <a:cubicBezTo>
                    <a:pt x="0" y="3726"/>
                    <a:pt x="636" y="8372"/>
                    <a:pt x="3945" y="11681"/>
                  </a:cubicBezTo>
                  <a:cubicBezTo>
                    <a:pt x="6935" y="14652"/>
                    <a:pt x="11975" y="16510"/>
                    <a:pt x="17081" y="16510"/>
                  </a:cubicBezTo>
                  <a:cubicBezTo>
                    <a:pt x="17663" y="16510"/>
                    <a:pt x="18245" y="16486"/>
                    <a:pt x="18825" y="16437"/>
                  </a:cubicBezTo>
                  <a:cubicBezTo>
                    <a:pt x="19921" y="21258"/>
                    <a:pt x="25334" y="25203"/>
                    <a:pt x="31711" y="26934"/>
                  </a:cubicBezTo>
                  <a:cubicBezTo>
                    <a:pt x="34901" y="27803"/>
                    <a:pt x="38283" y="28175"/>
                    <a:pt x="41693" y="28175"/>
                  </a:cubicBezTo>
                  <a:cubicBezTo>
                    <a:pt x="45077" y="28175"/>
                    <a:pt x="48488" y="27808"/>
                    <a:pt x="51764" y="27197"/>
                  </a:cubicBezTo>
                  <a:lnTo>
                    <a:pt x="51764" y="27197"/>
                  </a:lnTo>
                  <a:cubicBezTo>
                    <a:pt x="50142" y="32260"/>
                    <a:pt x="56410" y="36708"/>
                    <a:pt x="62436" y="39491"/>
                  </a:cubicBezTo>
                  <a:cubicBezTo>
                    <a:pt x="65132" y="40719"/>
                    <a:pt x="68003" y="41858"/>
                    <a:pt x="71158" y="42231"/>
                  </a:cubicBezTo>
                  <a:cubicBezTo>
                    <a:pt x="71707" y="42292"/>
                    <a:pt x="72268" y="42323"/>
                    <a:pt x="72830" y="42323"/>
                  </a:cubicBezTo>
                  <a:cubicBezTo>
                    <a:pt x="75480" y="42323"/>
                    <a:pt x="78170" y="41631"/>
                    <a:pt x="79815" y="40149"/>
                  </a:cubicBezTo>
                  <a:lnTo>
                    <a:pt x="77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49"/>
            <p:cNvSpPr/>
            <p:nvPr/>
          </p:nvSpPr>
          <p:spPr>
            <a:xfrm>
              <a:off x="7642560" y="671213"/>
              <a:ext cx="1116026" cy="515509"/>
            </a:xfrm>
            <a:custGeom>
              <a:rect b="b" l="l" r="r" t="t"/>
              <a:pathLst>
                <a:path extrusionOk="0" fill="none" h="17665" w="38243">
                  <a:moveTo>
                    <a:pt x="38242" y="17664"/>
                  </a:moveTo>
                  <a:cubicBezTo>
                    <a:pt x="33224" y="14706"/>
                    <a:pt x="30638" y="9731"/>
                    <a:pt x="31711" y="5129"/>
                  </a:cubicBezTo>
                  <a:cubicBezTo>
                    <a:pt x="26233" y="6773"/>
                    <a:pt x="20184" y="7562"/>
                    <a:pt x="14355" y="6838"/>
                  </a:cubicBezTo>
                  <a:cubicBezTo>
                    <a:pt x="8503" y="6093"/>
                    <a:pt x="2959" y="3683"/>
                    <a:pt x="0" y="1"/>
                  </a:cubicBezTo>
                </a:path>
              </a:pathLst>
            </a:custGeom>
            <a:noFill/>
            <a:ln cap="rnd" cmpd="sng" w="10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9"/>
            <p:cNvSpPr/>
            <p:nvPr/>
          </p:nvSpPr>
          <p:spPr>
            <a:xfrm>
              <a:off x="8821850" y="1710425"/>
              <a:ext cx="161650" cy="2387834"/>
            </a:xfrm>
            <a:custGeom>
              <a:rect b="b" l="l" r="r" t="t"/>
              <a:pathLst>
                <a:path extrusionOk="0" fill="none" h="77843" w="6466">
                  <a:moveTo>
                    <a:pt x="2389" y="0"/>
                  </a:moveTo>
                  <a:cubicBezTo>
                    <a:pt x="2389" y="0"/>
                    <a:pt x="6465" y="34933"/>
                    <a:pt x="0" y="77843"/>
                  </a:cubicBezTo>
                </a:path>
              </a:pathLst>
            </a:custGeom>
            <a:noFill/>
            <a:ln cap="rnd" cmpd="sng" w="10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" name="Google Shape;205;p49"/>
          <p:cNvSpPr/>
          <p:nvPr/>
        </p:nvSpPr>
        <p:spPr>
          <a:xfrm flipH="1">
            <a:off x="-22573" y="3724109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" name="Google Shape;206;p49"/>
          <p:cNvGrpSpPr/>
          <p:nvPr/>
        </p:nvGrpSpPr>
        <p:grpSpPr>
          <a:xfrm>
            <a:off x="8602100" y="3744775"/>
            <a:ext cx="295875" cy="1035525"/>
            <a:chOff x="6677850" y="2806525"/>
            <a:chExt cx="295875" cy="1035525"/>
          </a:xfrm>
        </p:grpSpPr>
        <p:sp>
          <p:nvSpPr>
            <p:cNvPr id="207" name="Google Shape;207;p49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9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49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49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9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2" name="Google Shape;212;p49"/>
          <p:cNvSpPr/>
          <p:nvPr/>
        </p:nvSpPr>
        <p:spPr>
          <a:xfrm>
            <a:off x="73735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49"/>
          <p:cNvSpPr/>
          <p:nvPr/>
        </p:nvSpPr>
        <p:spPr>
          <a:xfrm>
            <a:off x="64550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49"/>
          <p:cNvSpPr/>
          <p:nvPr/>
        </p:nvSpPr>
        <p:spPr>
          <a:xfrm>
            <a:off x="2924225" y="270774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49"/>
          <p:cNvSpPr txBox="1"/>
          <p:nvPr>
            <p:ph type="title"/>
          </p:nvPr>
        </p:nvSpPr>
        <p:spPr>
          <a:xfrm>
            <a:off x="958125" y="2150850"/>
            <a:ext cx="5067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49"/>
          <p:cNvSpPr txBox="1"/>
          <p:nvPr>
            <p:ph idx="2" type="title"/>
          </p:nvPr>
        </p:nvSpPr>
        <p:spPr>
          <a:xfrm>
            <a:off x="2640675" y="1000125"/>
            <a:ext cx="17025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0"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17" name="Google Shape;217;p49"/>
          <p:cNvSpPr txBox="1"/>
          <p:nvPr>
            <p:ph idx="1" type="subTitle"/>
          </p:nvPr>
        </p:nvSpPr>
        <p:spPr>
          <a:xfrm>
            <a:off x="2150925" y="3082900"/>
            <a:ext cx="26820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ONE_COLUMN_TEXT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50"/>
          <p:cNvGrpSpPr/>
          <p:nvPr/>
        </p:nvGrpSpPr>
        <p:grpSpPr>
          <a:xfrm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220" name="Google Shape;220;p50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221" name="Google Shape;221;p50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222" name="Google Shape;222;p50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3" name="Google Shape;223;p50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4" name="Google Shape;224;p50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50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6" name="Google Shape;226;p50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7" name="Google Shape;227;p50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8" name="Google Shape;228;p50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9" name="Google Shape;229;p50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0" name="Google Shape;230;p50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1" name="Google Shape;231;p50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2" name="Google Shape;232;p50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3" name="Google Shape;233;p50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4" name="Google Shape;234;p50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5" name="Google Shape;235;p50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6" name="Google Shape;236;p50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7" name="Google Shape;237;p50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8" name="Google Shape;238;p50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9" name="Google Shape;239;p50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0" name="Google Shape;240;p50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1" name="Google Shape;241;p50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2" name="Google Shape;242;p50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3" name="Google Shape;243;p50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4" name="Google Shape;244;p50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5" name="Google Shape;245;p50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6" name="Google Shape;246;p50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7" name="Google Shape;247;p50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8" name="Google Shape;248;p50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9" name="Google Shape;249;p50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0" name="Google Shape;250;p50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1" name="Google Shape;251;p50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2" name="Google Shape;252;p50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50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50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" name="Google Shape;255;p50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6" name="Google Shape;256;p50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7" name="Google Shape;257;p50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" name="Google Shape;258;p50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" name="Google Shape;259;p50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60" name="Google Shape;260;p50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50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50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50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4" name="Google Shape;264;p50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265" name="Google Shape;265;p50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50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50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50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50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50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50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2" name="Google Shape;272;p50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273" name="Google Shape;273;p50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50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50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50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50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50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50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0" name="Google Shape;280;p50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281" name="Google Shape;281;p50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50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50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50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50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50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50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88" name="Google Shape;288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9" name="Google Shape;289;p50"/>
          <p:cNvSpPr txBox="1"/>
          <p:nvPr>
            <p:ph idx="1" type="subTitle"/>
          </p:nvPr>
        </p:nvSpPr>
        <p:spPr>
          <a:xfrm>
            <a:off x="4820661" y="1515225"/>
            <a:ext cx="3526800" cy="19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50"/>
          <p:cNvSpPr txBox="1"/>
          <p:nvPr>
            <p:ph idx="2" type="subTitle"/>
          </p:nvPr>
        </p:nvSpPr>
        <p:spPr>
          <a:xfrm>
            <a:off x="795461" y="1515225"/>
            <a:ext cx="3526800" cy="19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1" name="Google Shape;291;p50"/>
          <p:cNvGrpSpPr/>
          <p:nvPr/>
        </p:nvGrpSpPr>
        <p:grpSpPr>
          <a:xfrm>
            <a:off x="8602100" y="3744775"/>
            <a:ext cx="295875" cy="1035525"/>
            <a:chOff x="6677850" y="2806525"/>
            <a:chExt cx="295875" cy="1035525"/>
          </a:xfrm>
        </p:grpSpPr>
        <p:sp>
          <p:nvSpPr>
            <p:cNvPr id="292" name="Google Shape;292;p50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50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50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50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50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7" name="Google Shape;297;p50"/>
          <p:cNvSpPr/>
          <p:nvPr/>
        </p:nvSpPr>
        <p:spPr>
          <a:xfrm>
            <a:off x="82879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50"/>
          <p:cNvSpPr/>
          <p:nvPr/>
        </p:nvSpPr>
        <p:spPr>
          <a:xfrm>
            <a:off x="73694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50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51"/>
          <p:cNvGrpSpPr/>
          <p:nvPr/>
        </p:nvGrpSpPr>
        <p:grpSpPr>
          <a:xfrm flipH="1" rot="-371300">
            <a:off x="138460" y="3844225"/>
            <a:ext cx="295883" cy="1035553"/>
            <a:chOff x="6677850" y="2806525"/>
            <a:chExt cx="295875" cy="1035525"/>
          </a:xfrm>
        </p:grpSpPr>
        <p:sp>
          <p:nvSpPr>
            <p:cNvPr id="302" name="Google Shape;302;p51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51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51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51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51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7" name="Google Shape;307;p51"/>
          <p:cNvGrpSpPr/>
          <p:nvPr/>
        </p:nvGrpSpPr>
        <p:grpSpPr>
          <a:xfrm rot="220177">
            <a:off x="8488554" y="3817042"/>
            <a:ext cx="428454" cy="1089921"/>
            <a:chOff x="265500" y="3139425"/>
            <a:chExt cx="428475" cy="1089975"/>
          </a:xfrm>
        </p:grpSpPr>
        <p:sp>
          <p:nvSpPr>
            <p:cNvPr id="308" name="Google Shape;308;p51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51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51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51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51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3" name="Google Shape;313;p51"/>
          <p:cNvGrpSpPr/>
          <p:nvPr/>
        </p:nvGrpSpPr>
        <p:grpSpPr>
          <a:xfrm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314" name="Google Shape;314;p51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315" name="Google Shape;315;p51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316" name="Google Shape;316;p51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7" name="Google Shape;317;p51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8" name="Google Shape;318;p51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9" name="Google Shape;319;p51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" name="Google Shape;320;p51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1" name="Google Shape;321;p51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2" name="Google Shape;322;p51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" name="Google Shape;323;p51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4" name="Google Shape;324;p51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5" name="Google Shape;325;p51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6" name="Google Shape;326;p51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7" name="Google Shape;327;p51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8" name="Google Shape;328;p51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9" name="Google Shape;329;p51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0" name="Google Shape;330;p51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1" name="Google Shape;331;p51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2" name="Google Shape;332;p51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3" name="Google Shape;333;p51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" name="Google Shape;334;p51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" name="Google Shape;335;p51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6" name="Google Shape;336;p51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7" name="Google Shape;337;p51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8" name="Google Shape;338;p51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9" name="Google Shape;339;p51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0" name="Google Shape;340;p51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1" name="Google Shape;341;p51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2" name="Google Shape;342;p51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3" name="Google Shape;343;p51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4" name="Google Shape;344;p51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5" name="Google Shape;345;p51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6" name="Google Shape;346;p51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7" name="Google Shape;347;p51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8" name="Google Shape;348;p51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9" name="Google Shape;349;p51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0" name="Google Shape;350;p51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1" name="Google Shape;351;p51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2" name="Google Shape;352;p51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3" name="Google Shape;353;p51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54" name="Google Shape;354;p51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51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51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51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8" name="Google Shape;358;p51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359" name="Google Shape;359;p51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51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51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51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51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51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51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6" name="Google Shape;366;p51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367" name="Google Shape;367;p51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51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51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51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51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51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51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4" name="Google Shape;374;p51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375" name="Google Shape;375;p51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51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51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51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51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51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51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82" name="Google Shape;382;p51"/>
          <p:cNvSpPr/>
          <p:nvPr/>
        </p:nvSpPr>
        <p:spPr>
          <a:xfrm>
            <a:off x="8227955" y="2957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51"/>
          <p:cNvSpPr/>
          <p:nvPr/>
        </p:nvSpPr>
        <p:spPr>
          <a:xfrm>
            <a:off x="7309463" y="1022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51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6" name="Google Shape;386;p51"/>
          <p:cNvSpPr txBox="1"/>
          <p:nvPr>
            <p:ph idx="1" type="body"/>
          </p:nvPr>
        </p:nvSpPr>
        <p:spPr>
          <a:xfrm>
            <a:off x="720000" y="1215751"/>
            <a:ext cx="77040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2"/>
          <p:cNvSpPr/>
          <p:nvPr/>
        </p:nvSpPr>
        <p:spPr>
          <a:xfrm flipH="1">
            <a:off x="-1829825" y="1186725"/>
            <a:ext cx="5162994" cy="3909700"/>
          </a:xfrm>
          <a:custGeom>
            <a:rect b="b" l="l" r="r" t="t"/>
            <a:pathLst>
              <a:path extrusionOk="0" h="135836" w="178805">
                <a:moveTo>
                  <a:pt x="37325" y="1"/>
                </a:moveTo>
                <a:cubicBezTo>
                  <a:pt x="36506" y="1"/>
                  <a:pt x="35687" y="20"/>
                  <a:pt x="34867" y="59"/>
                </a:cubicBezTo>
                <a:cubicBezTo>
                  <a:pt x="25728" y="475"/>
                  <a:pt x="16305" y="3741"/>
                  <a:pt x="10388" y="10775"/>
                </a:cubicBezTo>
                <a:cubicBezTo>
                  <a:pt x="4493" y="17788"/>
                  <a:pt x="3178" y="28965"/>
                  <a:pt x="8941" y="36109"/>
                </a:cubicBezTo>
                <a:cubicBezTo>
                  <a:pt x="11199" y="38936"/>
                  <a:pt x="14332" y="40930"/>
                  <a:pt x="16853" y="43538"/>
                </a:cubicBezTo>
                <a:cubicBezTo>
                  <a:pt x="19373" y="46146"/>
                  <a:pt x="21301" y="49850"/>
                  <a:pt x="20337" y="53312"/>
                </a:cubicBezTo>
                <a:cubicBezTo>
                  <a:pt x="19417" y="56490"/>
                  <a:pt x="16392" y="58572"/>
                  <a:pt x="13368" y="59931"/>
                </a:cubicBezTo>
                <a:cubicBezTo>
                  <a:pt x="10366" y="61289"/>
                  <a:pt x="7079" y="62297"/>
                  <a:pt x="4668" y="64577"/>
                </a:cubicBezTo>
                <a:cubicBezTo>
                  <a:pt x="0" y="68960"/>
                  <a:pt x="241" y="76827"/>
                  <a:pt x="3594" y="82306"/>
                </a:cubicBezTo>
                <a:cubicBezTo>
                  <a:pt x="6925" y="87785"/>
                  <a:pt x="12557" y="91379"/>
                  <a:pt x="18080" y="94600"/>
                </a:cubicBezTo>
                <a:cubicBezTo>
                  <a:pt x="45013" y="110291"/>
                  <a:pt x="74160" y="121797"/>
                  <a:pt x="103527" y="132206"/>
                </a:cubicBezTo>
                <a:cubicBezTo>
                  <a:pt x="110192" y="134574"/>
                  <a:pt x="117230" y="135835"/>
                  <a:pt x="124208" y="135835"/>
                </a:cubicBezTo>
                <a:cubicBezTo>
                  <a:pt x="133636" y="135835"/>
                  <a:pt x="142956" y="133533"/>
                  <a:pt x="151104" y="128546"/>
                </a:cubicBezTo>
                <a:cubicBezTo>
                  <a:pt x="165305" y="119868"/>
                  <a:pt x="175123" y="104374"/>
                  <a:pt x="176964" y="87872"/>
                </a:cubicBezTo>
                <a:cubicBezTo>
                  <a:pt x="178805" y="71326"/>
                  <a:pt x="172647" y="54079"/>
                  <a:pt x="160703" y="42464"/>
                </a:cubicBezTo>
                <a:cubicBezTo>
                  <a:pt x="148365" y="30477"/>
                  <a:pt x="131271" y="24998"/>
                  <a:pt x="114857" y="19892"/>
                </a:cubicBezTo>
                <a:cubicBezTo>
                  <a:pt x="98070" y="14676"/>
                  <a:pt x="79135" y="7882"/>
                  <a:pt x="62020" y="3850"/>
                </a:cubicBezTo>
                <a:cubicBezTo>
                  <a:pt x="53899" y="1935"/>
                  <a:pt x="45650" y="1"/>
                  <a:pt x="37325" y="1"/>
                </a:cubicBezTo>
                <a:close/>
              </a:path>
            </a:pathLst>
          </a:cu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9" name="Google Shape;389;p52"/>
          <p:cNvGrpSpPr/>
          <p:nvPr/>
        </p:nvGrpSpPr>
        <p:grpSpPr>
          <a:xfrm flipH="1">
            <a:off x="-109821" y="-28325"/>
            <a:ext cx="2361768" cy="5085859"/>
            <a:chOff x="6888104" y="0"/>
            <a:chExt cx="2361768" cy="5085859"/>
          </a:xfrm>
        </p:grpSpPr>
        <p:grpSp>
          <p:nvGrpSpPr>
            <p:cNvPr id="390" name="Google Shape;390;p52"/>
            <p:cNvGrpSpPr/>
            <p:nvPr/>
          </p:nvGrpSpPr>
          <p:grpSpPr>
            <a:xfrm>
              <a:off x="6888104" y="0"/>
              <a:ext cx="2361768" cy="5085859"/>
              <a:chOff x="6850925" y="0"/>
              <a:chExt cx="2361768" cy="5085859"/>
            </a:xfrm>
          </p:grpSpPr>
          <p:sp>
            <p:nvSpPr>
              <p:cNvPr id="391" name="Google Shape;391;p52"/>
              <p:cNvSpPr/>
              <p:nvPr/>
            </p:nvSpPr>
            <p:spPr>
              <a:xfrm>
                <a:off x="8640693" y="1047075"/>
                <a:ext cx="572000" cy="4038784"/>
              </a:xfrm>
              <a:custGeom>
                <a:rect b="b" l="l" r="r" t="t"/>
                <a:pathLst>
                  <a:path extrusionOk="0" h="106179" w="22880">
                    <a:moveTo>
                      <a:pt x="20140" y="0"/>
                    </a:moveTo>
                    <a:lnTo>
                      <a:pt x="5479" y="2586"/>
                    </a:lnTo>
                    <a:cubicBezTo>
                      <a:pt x="5479" y="2586"/>
                      <a:pt x="11615" y="41420"/>
                      <a:pt x="0" y="99911"/>
                    </a:cubicBezTo>
                    <a:lnTo>
                      <a:pt x="22880" y="106179"/>
                    </a:lnTo>
                    <a:lnTo>
                      <a:pt x="22880" y="106179"/>
                    </a:lnTo>
                    <a:lnTo>
                      <a:pt x="201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52"/>
              <p:cNvSpPr/>
              <p:nvPr/>
            </p:nvSpPr>
            <p:spPr>
              <a:xfrm>
                <a:off x="6850925" y="0"/>
                <a:ext cx="2329201" cy="1547894"/>
              </a:xfrm>
              <a:custGeom>
                <a:rect b="b" l="l" r="r" t="t"/>
                <a:pathLst>
                  <a:path extrusionOk="0" h="42324" w="79815">
                    <a:moveTo>
                      <a:pt x="2367" y="1"/>
                    </a:moveTo>
                    <a:cubicBezTo>
                      <a:pt x="0" y="3726"/>
                      <a:pt x="636" y="8372"/>
                      <a:pt x="3945" y="11681"/>
                    </a:cubicBezTo>
                    <a:cubicBezTo>
                      <a:pt x="6935" y="14652"/>
                      <a:pt x="11975" y="16510"/>
                      <a:pt x="17081" y="16510"/>
                    </a:cubicBezTo>
                    <a:cubicBezTo>
                      <a:pt x="17663" y="16510"/>
                      <a:pt x="18245" y="16486"/>
                      <a:pt x="18825" y="16437"/>
                    </a:cubicBezTo>
                    <a:cubicBezTo>
                      <a:pt x="19921" y="21258"/>
                      <a:pt x="25334" y="25203"/>
                      <a:pt x="31711" y="26934"/>
                    </a:cubicBezTo>
                    <a:cubicBezTo>
                      <a:pt x="34901" y="27803"/>
                      <a:pt x="38283" y="28175"/>
                      <a:pt x="41693" y="28175"/>
                    </a:cubicBezTo>
                    <a:cubicBezTo>
                      <a:pt x="45077" y="28175"/>
                      <a:pt x="48488" y="27808"/>
                      <a:pt x="51764" y="27197"/>
                    </a:cubicBezTo>
                    <a:lnTo>
                      <a:pt x="51764" y="27197"/>
                    </a:lnTo>
                    <a:cubicBezTo>
                      <a:pt x="50142" y="32260"/>
                      <a:pt x="56410" y="36708"/>
                      <a:pt x="62436" y="39491"/>
                    </a:cubicBezTo>
                    <a:cubicBezTo>
                      <a:pt x="65132" y="40719"/>
                      <a:pt x="68003" y="41858"/>
                      <a:pt x="71158" y="42231"/>
                    </a:cubicBezTo>
                    <a:cubicBezTo>
                      <a:pt x="71707" y="42292"/>
                      <a:pt x="72268" y="42323"/>
                      <a:pt x="72830" y="42323"/>
                    </a:cubicBezTo>
                    <a:cubicBezTo>
                      <a:pt x="75480" y="42323"/>
                      <a:pt x="78170" y="41631"/>
                      <a:pt x="79815" y="40149"/>
                    </a:cubicBezTo>
                    <a:lnTo>
                      <a:pt x="779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52"/>
              <p:cNvSpPr/>
              <p:nvPr/>
            </p:nvSpPr>
            <p:spPr>
              <a:xfrm>
                <a:off x="7642560" y="671213"/>
                <a:ext cx="1116026" cy="515509"/>
              </a:xfrm>
              <a:custGeom>
                <a:rect b="b" l="l" r="r" t="t"/>
                <a:pathLst>
                  <a:path extrusionOk="0" fill="none" h="17665" w="38243">
                    <a:moveTo>
                      <a:pt x="38242" y="17664"/>
                    </a:moveTo>
                    <a:cubicBezTo>
                      <a:pt x="33224" y="14706"/>
                      <a:pt x="30638" y="9731"/>
                      <a:pt x="31711" y="5129"/>
                    </a:cubicBezTo>
                    <a:cubicBezTo>
                      <a:pt x="26233" y="6773"/>
                      <a:pt x="20184" y="7562"/>
                      <a:pt x="14355" y="6838"/>
                    </a:cubicBezTo>
                    <a:cubicBezTo>
                      <a:pt x="8503" y="6093"/>
                      <a:pt x="2959" y="3683"/>
                      <a:pt x="0" y="1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52"/>
              <p:cNvSpPr/>
              <p:nvPr/>
            </p:nvSpPr>
            <p:spPr>
              <a:xfrm>
                <a:off x="8854368" y="1710425"/>
                <a:ext cx="161650" cy="2387834"/>
              </a:xfrm>
              <a:custGeom>
                <a:rect b="b" l="l" r="r" t="t"/>
                <a:pathLst>
                  <a:path extrusionOk="0" fill="none" h="77843" w="6466">
                    <a:moveTo>
                      <a:pt x="2389" y="0"/>
                    </a:moveTo>
                    <a:cubicBezTo>
                      <a:pt x="2389" y="0"/>
                      <a:pt x="6465" y="34933"/>
                      <a:pt x="0" y="77843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5" name="Google Shape;395;p52"/>
            <p:cNvGrpSpPr/>
            <p:nvPr/>
          </p:nvGrpSpPr>
          <p:grpSpPr>
            <a:xfrm>
              <a:off x="7828569" y="1621229"/>
              <a:ext cx="1109345" cy="893372"/>
              <a:chOff x="-8445675" y="2391000"/>
              <a:chExt cx="2256600" cy="1817275"/>
            </a:xfrm>
          </p:grpSpPr>
          <p:sp>
            <p:nvSpPr>
              <p:cNvPr id="396" name="Google Shape;396;p52"/>
              <p:cNvSpPr/>
              <p:nvPr/>
            </p:nvSpPr>
            <p:spPr>
              <a:xfrm>
                <a:off x="-8445675" y="2717075"/>
                <a:ext cx="2256600" cy="1491200"/>
              </a:xfrm>
              <a:custGeom>
                <a:rect b="b" l="l" r="r" t="t"/>
                <a:pathLst>
                  <a:path extrusionOk="0" h="59648" w="90264">
                    <a:moveTo>
                      <a:pt x="0" y="1"/>
                    </a:moveTo>
                    <a:lnTo>
                      <a:pt x="1334" y="6772"/>
                    </a:lnTo>
                    <a:cubicBezTo>
                      <a:pt x="1334" y="6772"/>
                      <a:pt x="77422" y="44299"/>
                      <a:pt x="85261" y="56741"/>
                    </a:cubicBezTo>
                    <a:cubicBezTo>
                      <a:pt x="86551" y="58791"/>
                      <a:pt x="87373" y="59647"/>
                      <a:pt x="87847" y="59647"/>
                    </a:cubicBezTo>
                    <a:cubicBezTo>
                      <a:pt x="90264" y="59647"/>
                      <a:pt x="83593" y="37327"/>
                      <a:pt x="83593" y="37327"/>
                    </a:cubicBezTo>
                    <a:cubicBezTo>
                      <a:pt x="83593" y="37327"/>
                      <a:pt x="24718" y="4337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52"/>
              <p:cNvSpPr/>
              <p:nvPr/>
            </p:nvSpPr>
            <p:spPr>
              <a:xfrm>
                <a:off x="-7855250" y="2395850"/>
                <a:ext cx="784750" cy="770750"/>
              </a:xfrm>
              <a:custGeom>
                <a:rect b="b" l="l" r="r" t="t"/>
                <a:pathLst>
                  <a:path extrusionOk="0" h="30830" w="31390">
                    <a:moveTo>
                      <a:pt x="7150" y="0"/>
                    </a:moveTo>
                    <a:cubicBezTo>
                      <a:pt x="7059" y="0"/>
                      <a:pt x="6966" y="2"/>
                      <a:pt x="6872" y="7"/>
                    </a:cubicBezTo>
                    <a:lnTo>
                      <a:pt x="6438" y="7"/>
                    </a:lnTo>
                    <a:cubicBezTo>
                      <a:pt x="6338" y="7"/>
                      <a:pt x="6204" y="7"/>
                      <a:pt x="6071" y="40"/>
                    </a:cubicBezTo>
                    <a:cubicBezTo>
                      <a:pt x="6004" y="74"/>
                      <a:pt x="5871" y="74"/>
                      <a:pt x="5771" y="141"/>
                    </a:cubicBezTo>
                    <a:cubicBezTo>
                      <a:pt x="5737" y="141"/>
                      <a:pt x="5671" y="174"/>
                      <a:pt x="5604" y="174"/>
                    </a:cubicBezTo>
                    <a:cubicBezTo>
                      <a:pt x="5571" y="174"/>
                      <a:pt x="5537" y="207"/>
                      <a:pt x="5504" y="207"/>
                    </a:cubicBezTo>
                    <a:cubicBezTo>
                      <a:pt x="5404" y="241"/>
                      <a:pt x="5371" y="241"/>
                      <a:pt x="5270" y="307"/>
                    </a:cubicBezTo>
                    <a:cubicBezTo>
                      <a:pt x="5237" y="341"/>
                      <a:pt x="5170" y="341"/>
                      <a:pt x="5104" y="374"/>
                    </a:cubicBezTo>
                    <a:cubicBezTo>
                      <a:pt x="5070" y="374"/>
                      <a:pt x="5004" y="407"/>
                      <a:pt x="4937" y="474"/>
                    </a:cubicBezTo>
                    <a:lnTo>
                      <a:pt x="4703" y="574"/>
                    </a:lnTo>
                    <a:cubicBezTo>
                      <a:pt x="4670" y="641"/>
                      <a:pt x="4603" y="641"/>
                      <a:pt x="4570" y="674"/>
                    </a:cubicBezTo>
                    <a:cubicBezTo>
                      <a:pt x="4537" y="708"/>
                      <a:pt x="4503" y="708"/>
                      <a:pt x="4437" y="741"/>
                    </a:cubicBezTo>
                    <a:cubicBezTo>
                      <a:pt x="4370" y="841"/>
                      <a:pt x="4270" y="874"/>
                      <a:pt x="4203" y="974"/>
                    </a:cubicBezTo>
                    <a:lnTo>
                      <a:pt x="3936" y="1208"/>
                    </a:lnTo>
                    <a:cubicBezTo>
                      <a:pt x="3869" y="1308"/>
                      <a:pt x="3836" y="1375"/>
                      <a:pt x="3736" y="1475"/>
                    </a:cubicBezTo>
                    <a:cubicBezTo>
                      <a:pt x="3736" y="1508"/>
                      <a:pt x="3703" y="1542"/>
                      <a:pt x="3669" y="1575"/>
                    </a:cubicBezTo>
                    <a:cubicBezTo>
                      <a:pt x="3603" y="1675"/>
                      <a:pt x="3569" y="1708"/>
                      <a:pt x="3536" y="1742"/>
                    </a:cubicBezTo>
                    <a:cubicBezTo>
                      <a:pt x="3503" y="1808"/>
                      <a:pt x="3436" y="1842"/>
                      <a:pt x="3402" y="1908"/>
                    </a:cubicBezTo>
                    <a:cubicBezTo>
                      <a:pt x="3369" y="2009"/>
                      <a:pt x="3269" y="2075"/>
                      <a:pt x="3236" y="2175"/>
                    </a:cubicBezTo>
                    <a:cubicBezTo>
                      <a:pt x="3236" y="2209"/>
                      <a:pt x="3202" y="2309"/>
                      <a:pt x="3169" y="2342"/>
                    </a:cubicBezTo>
                    <a:lnTo>
                      <a:pt x="3036" y="2576"/>
                    </a:lnTo>
                    <a:cubicBezTo>
                      <a:pt x="3036" y="2642"/>
                      <a:pt x="3002" y="2676"/>
                      <a:pt x="3002" y="2709"/>
                    </a:cubicBezTo>
                    <a:cubicBezTo>
                      <a:pt x="2935" y="2842"/>
                      <a:pt x="2869" y="2976"/>
                      <a:pt x="2835" y="3076"/>
                    </a:cubicBezTo>
                    <a:cubicBezTo>
                      <a:pt x="2702" y="3343"/>
                      <a:pt x="2602" y="3676"/>
                      <a:pt x="2502" y="3977"/>
                    </a:cubicBezTo>
                    <a:cubicBezTo>
                      <a:pt x="2435" y="4043"/>
                      <a:pt x="2435" y="4143"/>
                      <a:pt x="2402" y="4210"/>
                    </a:cubicBezTo>
                    <a:cubicBezTo>
                      <a:pt x="2368" y="4344"/>
                      <a:pt x="2335" y="4410"/>
                      <a:pt x="2268" y="4544"/>
                    </a:cubicBezTo>
                    <a:cubicBezTo>
                      <a:pt x="2235" y="4677"/>
                      <a:pt x="2202" y="4744"/>
                      <a:pt x="2168" y="4877"/>
                    </a:cubicBezTo>
                    <a:cubicBezTo>
                      <a:pt x="2102" y="5011"/>
                      <a:pt x="2068" y="5077"/>
                      <a:pt x="2035" y="5211"/>
                    </a:cubicBezTo>
                    <a:cubicBezTo>
                      <a:pt x="1501" y="6879"/>
                      <a:pt x="901" y="8513"/>
                      <a:pt x="500" y="10181"/>
                    </a:cubicBezTo>
                    <a:cubicBezTo>
                      <a:pt x="167" y="11482"/>
                      <a:pt x="0" y="12816"/>
                      <a:pt x="33" y="14151"/>
                    </a:cubicBezTo>
                    <a:cubicBezTo>
                      <a:pt x="33" y="14918"/>
                      <a:pt x="133" y="15752"/>
                      <a:pt x="400" y="16519"/>
                    </a:cubicBezTo>
                    <a:cubicBezTo>
                      <a:pt x="734" y="17486"/>
                      <a:pt x="1201" y="18387"/>
                      <a:pt x="1768" y="19254"/>
                    </a:cubicBezTo>
                    <a:cubicBezTo>
                      <a:pt x="3803" y="22356"/>
                      <a:pt x="7105" y="24558"/>
                      <a:pt x="10741" y="25225"/>
                    </a:cubicBezTo>
                    <a:cubicBezTo>
                      <a:pt x="11567" y="25384"/>
                      <a:pt x="12406" y="25463"/>
                      <a:pt x="13243" y="25463"/>
                    </a:cubicBezTo>
                    <a:cubicBezTo>
                      <a:pt x="16089" y="25463"/>
                      <a:pt x="18921" y="24558"/>
                      <a:pt x="21215" y="22857"/>
                    </a:cubicBezTo>
                    <a:cubicBezTo>
                      <a:pt x="22449" y="24892"/>
                      <a:pt x="23717" y="27026"/>
                      <a:pt x="25285" y="28761"/>
                    </a:cubicBezTo>
                    <a:lnTo>
                      <a:pt x="25385" y="28861"/>
                    </a:lnTo>
                    <a:cubicBezTo>
                      <a:pt x="25885" y="29395"/>
                      <a:pt x="26386" y="29895"/>
                      <a:pt x="26953" y="30362"/>
                    </a:cubicBezTo>
                    <a:cubicBezTo>
                      <a:pt x="27219" y="30562"/>
                      <a:pt x="27553" y="30762"/>
                      <a:pt x="27887" y="30829"/>
                    </a:cubicBezTo>
                    <a:lnTo>
                      <a:pt x="27987" y="30829"/>
                    </a:lnTo>
                    <a:cubicBezTo>
                      <a:pt x="28053" y="30829"/>
                      <a:pt x="28120" y="30762"/>
                      <a:pt x="28153" y="30762"/>
                    </a:cubicBezTo>
                    <a:cubicBezTo>
                      <a:pt x="28387" y="30729"/>
                      <a:pt x="28554" y="30562"/>
                      <a:pt x="28620" y="30396"/>
                    </a:cubicBezTo>
                    <a:cubicBezTo>
                      <a:pt x="28620" y="30362"/>
                      <a:pt x="28654" y="30362"/>
                      <a:pt x="28654" y="30329"/>
                    </a:cubicBezTo>
                    <a:cubicBezTo>
                      <a:pt x="28821" y="29995"/>
                      <a:pt x="28821" y="29562"/>
                      <a:pt x="28821" y="29195"/>
                    </a:cubicBezTo>
                    <a:lnTo>
                      <a:pt x="28821" y="29128"/>
                    </a:lnTo>
                    <a:lnTo>
                      <a:pt x="28921" y="29128"/>
                    </a:lnTo>
                    <a:cubicBezTo>
                      <a:pt x="28971" y="29133"/>
                      <a:pt x="29022" y="29135"/>
                      <a:pt x="29075" y="29135"/>
                    </a:cubicBezTo>
                    <a:cubicBezTo>
                      <a:pt x="29406" y="29135"/>
                      <a:pt x="29776" y="29052"/>
                      <a:pt x="30122" y="28995"/>
                    </a:cubicBezTo>
                    <a:lnTo>
                      <a:pt x="30255" y="28995"/>
                    </a:lnTo>
                    <a:cubicBezTo>
                      <a:pt x="30422" y="28961"/>
                      <a:pt x="30589" y="28894"/>
                      <a:pt x="30755" y="28894"/>
                    </a:cubicBezTo>
                    <a:cubicBezTo>
                      <a:pt x="30922" y="28894"/>
                      <a:pt x="31089" y="28861"/>
                      <a:pt x="31156" y="28728"/>
                    </a:cubicBezTo>
                    <a:cubicBezTo>
                      <a:pt x="31156" y="28728"/>
                      <a:pt x="31222" y="28694"/>
                      <a:pt x="31222" y="28661"/>
                    </a:cubicBezTo>
                    <a:cubicBezTo>
                      <a:pt x="31256" y="28628"/>
                      <a:pt x="31256" y="28561"/>
                      <a:pt x="31256" y="28528"/>
                    </a:cubicBezTo>
                    <a:cubicBezTo>
                      <a:pt x="31256" y="28511"/>
                      <a:pt x="31256" y="28494"/>
                      <a:pt x="31272" y="28494"/>
                    </a:cubicBezTo>
                    <a:cubicBezTo>
                      <a:pt x="31289" y="28494"/>
                      <a:pt x="31322" y="28511"/>
                      <a:pt x="31389" y="28561"/>
                    </a:cubicBezTo>
                    <a:cubicBezTo>
                      <a:pt x="31389" y="27860"/>
                      <a:pt x="30855" y="27260"/>
                      <a:pt x="30355" y="26760"/>
                    </a:cubicBezTo>
                    <a:cubicBezTo>
                      <a:pt x="29921" y="26359"/>
                      <a:pt x="29521" y="25926"/>
                      <a:pt x="29087" y="25559"/>
                    </a:cubicBezTo>
                    <a:cubicBezTo>
                      <a:pt x="29054" y="25525"/>
                      <a:pt x="29054" y="25492"/>
                      <a:pt x="29021" y="25492"/>
                    </a:cubicBezTo>
                    <a:lnTo>
                      <a:pt x="26119" y="22723"/>
                    </a:lnTo>
                    <a:lnTo>
                      <a:pt x="26085" y="22690"/>
                    </a:lnTo>
                    <a:cubicBezTo>
                      <a:pt x="26085" y="22690"/>
                      <a:pt x="26119" y="22690"/>
                      <a:pt x="26119" y="22657"/>
                    </a:cubicBezTo>
                    <a:cubicBezTo>
                      <a:pt x="26219" y="22523"/>
                      <a:pt x="26285" y="22390"/>
                      <a:pt x="26352" y="22223"/>
                    </a:cubicBezTo>
                    <a:cubicBezTo>
                      <a:pt x="26386" y="22190"/>
                      <a:pt x="26386" y="22190"/>
                      <a:pt x="26386" y="22156"/>
                    </a:cubicBezTo>
                    <a:cubicBezTo>
                      <a:pt x="26452" y="21756"/>
                      <a:pt x="26419" y="21356"/>
                      <a:pt x="26285" y="20855"/>
                    </a:cubicBezTo>
                    <a:cubicBezTo>
                      <a:pt x="26285" y="20755"/>
                      <a:pt x="26285" y="20722"/>
                      <a:pt x="26252" y="20655"/>
                    </a:cubicBezTo>
                    <a:cubicBezTo>
                      <a:pt x="25552" y="18420"/>
                      <a:pt x="22916" y="15151"/>
                      <a:pt x="20081" y="11882"/>
                    </a:cubicBezTo>
                    <a:lnTo>
                      <a:pt x="20014" y="11816"/>
                    </a:lnTo>
                    <a:cubicBezTo>
                      <a:pt x="17846" y="9247"/>
                      <a:pt x="15511" y="6745"/>
                      <a:pt x="13910" y="4744"/>
                    </a:cubicBezTo>
                    <a:cubicBezTo>
                      <a:pt x="13243" y="3910"/>
                      <a:pt x="12542" y="3043"/>
                      <a:pt x="11775" y="2242"/>
                    </a:cubicBezTo>
                    <a:cubicBezTo>
                      <a:pt x="10502" y="969"/>
                      <a:pt x="9048" y="0"/>
                      <a:pt x="7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52"/>
              <p:cNvSpPr/>
              <p:nvPr/>
            </p:nvSpPr>
            <p:spPr>
              <a:xfrm>
                <a:off x="-7856925" y="2395000"/>
                <a:ext cx="317750" cy="395175"/>
              </a:xfrm>
              <a:custGeom>
                <a:rect b="b" l="l" r="r" t="t"/>
                <a:pathLst>
                  <a:path extrusionOk="0" h="15807" w="12710">
                    <a:moveTo>
                      <a:pt x="7084" y="1"/>
                    </a:moveTo>
                    <a:cubicBezTo>
                      <a:pt x="6992" y="1"/>
                      <a:pt x="6899" y="3"/>
                      <a:pt x="6805" y="8"/>
                    </a:cubicBezTo>
                    <a:cubicBezTo>
                      <a:pt x="3703" y="74"/>
                      <a:pt x="2836" y="2843"/>
                      <a:pt x="2035" y="5345"/>
                    </a:cubicBezTo>
                    <a:cubicBezTo>
                      <a:pt x="1501" y="7013"/>
                      <a:pt x="934" y="8614"/>
                      <a:pt x="501" y="10282"/>
                    </a:cubicBezTo>
                    <a:cubicBezTo>
                      <a:pt x="167" y="11583"/>
                      <a:pt x="0" y="12917"/>
                      <a:pt x="34" y="14251"/>
                    </a:cubicBezTo>
                    <a:cubicBezTo>
                      <a:pt x="134" y="14351"/>
                      <a:pt x="267" y="14418"/>
                      <a:pt x="367" y="14518"/>
                    </a:cubicBezTo>
                    <a:cubicBezTo>
                      <a:pt x="590" y="14642"/>
                      <a:pt x="886" y="14710"/>
                      <a:pt x="1160" y="14710"/>
                    </a:cubicBezTo>
                    <a:cubicBezTo>
                      <a:pt x="1256" y="14710"/>
                      <a:pt x="1349" y="14702"/>
                      <a:pt x="1435" y="14685"/>
                    </a:cubicBezTo>
                    <a:cubicBezTo>
                      <a:pt x="1868" y="14551"/>
                      <a:pt x="2202" y="14218"/>
                      <a:pt x="2502" y="13884"/>
                    </a:cubicBezTo>
                    <a:cubicBezTo>
                      <a:pt x="2769" y="14652"/>
                      <a:pt x="3403" y="15219"/>
                      <a:pt x="4103" y="15552"/>
                    </a:cubicBezTo>
                    <a:cubicBezTo>
                      <a:pt x="4480" y="15723"/>
                      <a:pt x="4883" y="15807"/>
                      <a:pt x="5290" y="15807"/>
                    </a:cubicBezTo>
                    <a:cubicBezTo>
                      <a:pt x="5675" y="15807"/>
                      <a:pt x="6065" y="15732"/>
                      <a:pt x="6438" y="15586"/>
                    </a:cubicBezTo>
                    <a:cubicBezTo>
                      <a:pt x="6939" y="15385"/>
                      <a:pt x="7372" y="15052"/>
                      <a:pt x="7672" y="14585"/>
                    </a:cubicBezTo>
                    <a:cubicBezTo>
                      <a:pt x="8273" y="13751"/>
                      <a:pt x="8306" y="12717"/>
                      <a:pt x="8173" y="11749"/>
                    </a:cubicBezTo>
                    <a:lnTo>
                      <a:pt x="8173" y="11749"/>
                    </a:lnTo>
                    <a:cubicBezTo>
                      <a:pt x="8523" y="11911"/>
                      <a:pt x="8902" y="11986"/>
                      <a:pt x="9284" y="11986"/>
                    </a:cubicBezTo>
                    <a:cubicBezTo>
                      <a:pt x="10322" y="11986"/>
                      <a:pt x="11381" y="11435"/>
                      <a:pt x="11942" y="10582"/>
                    </a:cubicBezTo>
                    <a:cubicBezTo>
                      <a:pt x="12709" y="9414"/>
                      <a:pt x="12476" y="7680"/>
                      <a:pt x="11442" y="6779"/>
                    </a:cubicBezTo>
                    <a:cubicBezTo>
                      <a:pt x="11208" y="6612"/>
                      <a:pt x="10975" y="6446"/>
                      <a:pt x="10775" y="6279"/>
                    </a:cubicBezTo>
                    <a:cubicBezTo>
                      <a:pt x="11642" y="5245"/>
                      <a:pt x="11875" y="3777"/>
                      <a:pt x="11775" y="2409"/>
                    </a:cubicBezTo>
                    <a:cubicBezTo>
                      <a:pt x="11709" y="2376"/>
                      <a:pt x="11709" y="2309"/>
                      <a:pt x="11709" y="2243"/>
                    </a:cubicBezTo>
                    <a:cubicBezTo>
                      <a:pt x="10436" y="970"/>
                      <a:pt x="8981" y="1"/>
                      <a:pt x="70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52"/>
              <p:cNvSpPr/>
              <p:nvPr/>
            </p:nvSpPr>
            <p:spPr>
              <a:xfrm>
                <a:off x="-7504175" y="2695400"/>
                <a:ext cx="300225" cy="266050"/>
              </a:xfrm>
              <a:custGeom>
                <a:rect b="b" l="l" r="r" t="t"/>
                <a:pathLst>
                  <a:path extrusionOk="0" h="10642" w="12009">
                    <a:moveTo>
                      <a:pt x="0" y="0"/>
                    </a:moveTo>
                    <a:lnTo>
                      <a:pt x="0" y="34"/>
                    </a:lnTo>
                    <a:cubicBezTo>
                      <a:pt x="567" y="1068"/>
                      <a:pt x="1268" y="2035"/>
                      <a:pt x="2069" y="2969"/>
                    </a:cubicBezTo>
                    <a:lnTo>
                      <a:pt x="2169" y="3036"/>
                    </a:lnTo>
                    <a:cubicBezTo>
                      <a:pt x="4604" y="5838"/>
                      <a:pt x="7839" y="7939"/>
                      <a:pt x="10942" y="10074"/>
                    </a:cubicBezTo>
                    <a:lnTo>
                      <a:pt x="11442" y="10408"/>
                    </a:lnTo>
                    <a:cubicBezTo>
                      <a:pt x="11609" y="10508"/>
                      <a:pt x="11775" y="10575"/>
                      <a:pt x="12009" y="10641"/>
                    </a:cubicBezTo>
                    <a:lnTo>
                      <a:pt x="12009" y="10575"/>
                    </a:lnTo>
                    <a:cubicBezTo>
                      <a:pt x="11775" y="10508"/>
                      <a:pt x="11609" y="10475"/>
                      <a:pt x="11509" y="10374"/>
                    </a:cubicBezTo>
                    <a:lnTo>
                      <a:pt x="11008" y="10041"/>
                    </a:lnTo>
                    <a:cubicBezTo>
                      <a:pt x="7839" y="7906"/>
                      <a:pt x="4604" y="5738"/>
                      <a:pt x="2169" y="2969"/>
                    </a:cubicBezTo>
                    <a:cubicBezTo>
                      <a:pt x="2169" y="2902"/>
                      <a:pt x="2102" y="2869"/>
                      <a:pt x="2069" y="2836"/>
                    </a:cubicBezTo>
                    <a:cubicBezTo>
                      <a:pt x="1335" y="1968"/>
                      <a:pt x="668" y="1001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52"/>
              <p:cNvSpPr/>
              <p:nvPr/>
            </p:nvSpPr>
            <p:spPr>
              <a:xfrm>
                <a:off x="-7453300" y="2687900"/>
                <a:ext cx="96750" cy="83400"/>
              </a:xfrm>
              <a:custGeom>
                <a:rect b="b" l="l" r="r" t="t"/>
                <a:pathLst>
                  <a:path extrusionOk="0" h="3336" w="3870">
                    <a:moveTo>
                      <a:pt x="3736" y="0"/>
                    </a:moveTo>
                    <a:cubicBezTo>
                      <a:pt x="3236" y="100"/>
                      <a:pt x="2836" y="367"/>
                      <a:pt x="2535" y="767"/>
                    </a:cubicBezTo>
                    <a:cubicBezTo>
                      <a:pt x="2135" y="1301"/>
                      <a:pt x="2035" y="2102"/>
                      <a:pt x="2302" y="2702"/>
                    </a:cubicBezTo>
                    <a:cubicBezTo>
                      <a:pt x="2035" y="2535"/>
                      <a:pt x="1735" y="2435"/>
                      <a:pt x="1468" y="2335"/>
                    </a:cubicBezTo>
                    <a:cubicBezTo>
                      <a:pt x="1342" y="2304"/>
                      <a:pt x="1187" y="2272"/>
                      <a:pt x="1023" y="2272"/>
                    </a:cubicBezTo>
                    <a:cubicBezTo>
                      <a:pt x="838" y="2272"/>
                      <a:pt x="644" y="2312"/>
                      <a:pt x="467" y="2435"/>
                    </a:cubicBezTo>
                    <a:cubicBezTo>
                      <a:pt x="167" y="2535"/>
                      <a:pt x="0" y="2835"/>
                      <a:pt x="0" y="3102"/>
                    </a:cubicBezTo>
                    <a:lnTo>
                      <a:pt x="0" y="3269"/>
                    </a:lnTo>
                    <a:lnTo>
                      <a:pt x="0" y="3302"/>
                    </a:lnTo>
                    <a:cubicBezTo>
                      <a:pt x="0" y="3336"/>
                      <a:pt x="34" y="3336"/>
                      <a:pt x="34" y="3336"/>
                    </a:cubicBezTo>
                    <a:lnTo>
                      <a:pt x="67" y="3336"/>
                    </a:lnTo>
                    <a:cubicBezTo>
                      <a:pt x="134" y="3336"/>
                      <a:pt x="134" y="3336"/>
                      <a:pt x="134" y="3302"/>
                    </a:cubicBezTo>
                    <a:lnTo>
                      <a:pt x="134" y="3202"/>
                    </a:lnTo>
                    <a:cubicBezTo>
                      <a:pt x="67" y="2969"/>
                      <a:pt x="234" y="2669"/>
                      <a:pt x="534" y="2502"/>
                    </a:cubicBezTo>
                    <a:cubicBezTo>
                      <a:pt x="713" y="2412"/>
                      <a:pt x="902" y="2381"/>
                      <a:pt x="1079" y="2381"/>
                    </a:cubicBezTo>
                    <a:cubicBezTo>
                      <a:pt x="1232" y="2381"/>
                      <a:pt x="1378" y="2404"/>
                      <a:pt x="1501" y="2435"/>
                    </a:cubicBezTo>
                    <a:cubicBezTo>
                      <a:pt x="1868" y="2502"/>
                      <a:pt x="2202" y="2669"/>
                      <a:pt x="2469" y="2936"/>
                    </a:cubicBezTo>
                    <a:lnTo>
                      <a:pt x="2502" y="2936"/>
                    </a:lnTo>
                    <a:lnTo>
                      <a:pt x="2502" y="2869"/>
                    </a:lnTo>
                    <a:lnTo>
                      <a:pt x="2502" y="2835"/>
                    </a:lnTo>
                    <a:cubicBezTo>
                      <a:pt x="2168" y="2202"/>
                      <a:pt x="2268" y="1434"/>
                      <a:pt x="2669" y="834"/>
                    </a:cubicBezTo>
                    <a:cubicBezTo>
                      <a:pt x="2735" y="701"/>
                      <a:pt x="2836" y="601"/>
                      <a:pt x="2969" y="500"/>
                    </a:cubicBezTo>
                    <a:cubicBezTo>
                      <a:pt x="3002" y="500"/>
                      <a:pt x="3002" y="467"/>
                      <a:pt x="3036" y="467"/>
                    </a:cubicBezTo>
                    <a:cubicBezTo>
                      <a:pt x="3303" y="234"/>
                      <a:pt x="3569" y="134"/>
                      <a:pt x="3870" y="100"/>
                    </a:cubicBezTo>
                    <a:cubicBezTo>
                      <a:pt x="3870" y="33"/>
                      <a:pt x="3836" y="0"/>
                      <a:pt x="3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52"/>
              <p:cNvSpPr/>
              <p:nvPr/>
            </p:nvSpPr>
            <p:spPr>
              <a:xfrm>
                <a:off x="-7394100" y="2754600"/>
                <a:ext cx="196000" cy="192675"/>
              </a:xfrm>
              <a:custGeom>
                <a:rect b="b" l="l" r="r" t="t"/>
                <a:pathLst>
                  <a:path extrusionOk="0" h="7707" w="7840">
                    <a:moveTo>
                      <a:pt x="1" y="1"/>
                    </a:moveTo>
                    <a:lnTo>
                      <a:pt x="1" y="67"/>
                    </a:lnTo>
                    <a:cubicBezTo>
                      <a:pt x="34" y="67"/>
                      <a:pt x="34" y="134"/>
                      <a:pt x="101" y="167"/>
                    </a:cubicBezTo>
                    <a:cubicBezTo>
                      <a:pt x="1101" y="1535"/>
                      <a:pt x="2336" y="2736"/>
                      <a:pt x="3536" y="3903"/>
                    </a:cubicBezTo>
                    <a:lnTo>
                      <a:pt x="4437" y="4804"/>
                    </a:lnTo>
                    <a:cubicBezTo>
                      <a:pt x="5471" y="5838"/>
                      <a:pt x="6539" y="6939"/>
                      <a:pt x="7806" y="7706"/>
                    </a:cubicBezTo>
                    <a:cubicBezTo>
                      <a:pt x="7839" y="7673"/>
                      <a:pt x="7839" y="7673"/>
                      <a:pt x="7839" y="7639"/>
                    </a:cubicBezTo>
                    <a:cubicBezTo>
                      <a:pt x="6605" y="6839"/>
                      <a:pt x="5538" y="5805"/>
                      <a:pt x="4437" y="4671"/>
                    </a:cubicBezTo>
                    <a:lnTo>
                      <a:pt x="3536" y="3803"/>
                    </a:lnTo>
                    <a:cubicBezTo>
                      <a:pt x="2336" y="2636"/>
                      <a:pt x="1101" y="1435"/>
                      <a:pt x="101" y="34"/>
                    </a:cubicBez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52"/>
              <p:cNvSpPr/>
              <p:nvPr/>
            </p:nvSpPr>
            <p:spPr>
              <a:xfrm>
                <a:off x="-7378250" y="2697900"/>
                <a:ext cx="178475" cy="215175"/>
              </a:xfrm>
              <a:custGeom>
                <a:rect b="b" l="l" r="r" t="t"/>
                <a:pathLst>
                  <a:path extrusionOk="0" h="8607" w="7139">
                    <a:moveTo>
                      <a:pt x="0" y="0"/>
                    </a:moveTo>
                    <a:lnTo>
                      <a:pt x="0" y="67"/>
                    </a:lnTo>
                    <a:cubicBezTo>
                      <a:pt x="1335" y="1468"/>
                      <a:pt x="2569" y="3003"/>
                      <a:pt x="3736" y="4504"/>
                    </a:cubicBezTo>
                    <a:cubicBezTo>
                      <a:pt x="4804" y="5905"/>
                      <a:pt x="5905" y="7306"/>
                      <a:pt x="7139" y="8607"/>
                    </a:cubicBezTo>
                    <a:cubicBezTo>
                      <a:pt x="7139" y="8573"/>
                      <a:pt x="7072" y="8473"/>
                      <a:pt x="7039" y="8406"/>
                    </a:cubicBezTo>
                    <a:cubicBezTo>
                      <a:pt x="5871" y="7139"/>
                      <a:pt x="4837" y="5805"/>
                      <a:pt x="3803" y="4470"/>
                    </a:cubicBezTo>
                    <a:cubicBezTo>
                      <a:pt x="2636" y="2969"/>
                      <a:pt x="1368" y="1435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52"/>
              <p:cNvSpPr/>
              <p:nvPr/>
            </p:nvSpPr>
            <p:spPr>
              <a:xfrm>
                <a:off x="-7221475" y="3027300"/>
                <a:ext cx="90925" cy="87575"/>
              </a:xfrm>
              <a:custGeom>
                <a:rect b="b" l="l" r="r" t="t"/>
                <a:pathLst>
                  <a:path extrusionOk="0" h="3503" w="3637">
                    <a:moveTo>
                      <a:pt x="3636" y="1"/>
                    </a:moveTo>
                    <a:lnTo>
                      <a:pt x="3636" y="1"/>
                    </a:lnTo>
                    <a:cubicBezTo>
                      <a:pt x="3470" y="101"/>
                      <a:pt x="3370" y="167"/>
                      <a:pt x="3236" y="301"/>
                    </a:cubicBezTo>
                    <a:cubicBezTo>
                      <a:pt x="3203" y="301"/>
                      <a:pt x="3203" y="301"/>
                      <a:pt x="3169" y="334"/>
                    </a:cubicBezTo>
                    <a:cubicBezTo>
                      <a:pt x="3069" y="434"/>
                      <a:pt x="3036" y="501"/>
                      <a:pt x="2936" y="601"/>
                    </a:cubicBezTo>
                    <a:cubicBezTo>
                      <a:pt x="2536" y="1135"/>
                      <a:pt x="2335" y="1835"/>
                      <a:pt x="2402" y="2502"/>
                    </a:cubicBezTo>
                    <a:cubicBezTo>
                      <a:pt x="2175" y="2403"/>
                      <a:pt x="1911" y="2352"/>
                      <a:pt x="1647" y="2352"/>
                    </a:cubicBezTo>
                    <a:cubicBezTo>
                      <a:pt x="1291" y="2352"/>
                      <a:pt x="936" y="2444"/>
                      <a:pt x="668" y="2636"/>
                    </a:cubicBezTo>
                    <a:cubicBezTo>
                      <a:pt x="534" y="2736"/>
                      <a:pt x="367" y="2836"/>
                      <a:pt x="267" y="2969"/>
                    </a:cubicBezTo>
                    <a:lnTo>
                      <a:pt x="234" y="3036"/>
                    </a:lnTo>
                    <a:cubicBezTo>
                      <a:pt x="167" y="3136"/>
                      <a:pt x="34" y="3270"/>
                      <a:pt x="0" y="3436"/>
                    </a:cubicBezTo>
                    <a:lnTo>
                      <a:pt x="67" y="3503"/>
                    </a:lnTo>
                    <a:cubicBezTo>
                      <a:pt x="134" y="3403"/>
                      <a:pt x="234" y="3236"/>
                      <a:pt x="301" y="3103"/>
                    </a:cubicBezTo>
                    <a:cubicBezTo>
                      <a:pt x="301" y="3069"/>
                      <a:pt x="301" y="3069"/>
                      <a:pt x="367" y="3036"/>
                    </a:cubicBezTo>
                    <a:cubicBezTo>
                      <a:pt x="434" y="2936"/>
                      <a:pt x="568" y="2803"/>
                      <a:pt x="701" y="2736"/>
                    </a:cubicBezTo>
                    <a:cubicBezTo>
                      <a:pt x="834" y="2636"/>
                      <a:pt x="901" y="2602"/>
                      <a:pt x="1035" y="2569"/>
                    </a:cubicBezTo>
                    <a:cubicBezTo>
                      <a:pt x="1068" y="2536"/>
                      <a:pt x="1068" y="2536"/>
                      <a:pt x="1101" y="2536"/>
                    </a:cubicBezTo>
                    <a:cubicBezTo>
                      <a:pt x="1282" y="2480"/>
                      <a:pt x="1463" y="2453"/>
                      <a:pt x="1642" y="2453"/>
                    </a:cubicBezTo>
                    <a:cubicBezTo>
                      <a:pt x="1891" y="2453"/>
                      <a:pt x="2136" y="2505"/>
                      <a:pt x="2369" y="2602"/>
                    </a:cubicBezTo>
                    <a:cubicBezTo>
                      <a:pt x="2402" y="2602"/>
                      <a:pt x="2402" y="2636"/>
                      <a:pt x="2436" y="2636"/>
                    </a:cubicBezTo>
                    <a:lnTo>
                      <a:pt x="2469" y="2636"/>
                    </a:lnTo>
                    <a:lnTo>
                      <a:pt x="2469" y="2602"/>
                    </a:lnTo>
                    <a:cubicBezTo>
                      <a:pt x="2402" y="2135"/>
                      <a:pt x="2469" y="1702"/>
                      <a:pt x="2636" y="1268"/>
                    </a:cubicBezTo>
                    <a:cubicBezTo>
                      <a:pt x="2636" y="1235"/>
                      <a:pt x="2702" y="1235"/>
                      <a:pt x="2702" y="1201"/>
                    </a:cubicBezTo>
                    <a:cubicBezTo>
                      <a:pt x="2769" y="1035"/>
                      <a:pt x="2869" y="868"/>
                      <a:pt x="2969" y="701"/>
                    </a:cubicBezTo>
                    <a:lnTo>
                      <a:pt x="3203" y="468"/>
                    </a:lnTo>
                    <a:cubicBezTo>
                      <a:pt x="3236" y="468"/>
                      <a:pt x="3236" y="434"/>
                      <a:pt x="3269" y="434"/>
                    </a:cubicBezTo>
                    <a:cubicBezTo>
                      <a:pt x="3370" y="301"/>
                      <a:pt x="3536" y="234"/>
                      <a:pt x="3636" y="134"/>
                    </a:cubicBezTo>
                    <a:cubicBezTo>
                      <a:pt x="3603" y="134"/>
                      <a:pt x="3603" y="101"/>
                      <a:pt x="3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52"/>
              <p:cNvSpPr/>
              <p:nvPr/>
            </p:nvSpPr>
            <p:spPr>
              <a:xfrm>
                <a:off x="-7215650" y="3104850"/>
                <a:ext cx="60075" cy="61750"/>
              </a:xfrm>
              <a:custGeom>
                <a:rect b="b" l="l" r="r" t="t"/>
                <a:pathLst>
                  <a:path extrusionOk="0" h="2470" w="2403">
                    <a:moveTo>
                      <a:pt x="1" y="1"/>
                    </a:moveTo>
                    <a:lnTo>
                      <a:pt x="1" y="34"/>
                    </a:lnTo>
                    <a:lnTo>
                      <a:pt x="34" y="101"/>
                    </a:lnTo>
                    <a:cubicBezTo>
                      <a:pt x="701" y="935"/>
                      <a:pt x="1469" y="1769"/>
                      <a:pt x="2303" y="2469"/>
                    </a:cubicBezTo>
                    <a:lnTo>
                      <a:pt x="2403" y="2469"/>
                    </a:lnTo>
                    <a:cubicBezTo>
                      <a:pt x="1569" y="1702"/>
                      <a:pt x="802" y="868"/>
                      <a:pt x="134" y="34"/>
                    </a:cubicBezTo>
                    <a:cubicBezTo>
                      <a:pt x="68" y="34"/>
                      <a:pt x="6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52"/>
              <p:cNvSpPr/>
              <p:nvPr/>
            </p:nvSpPr>
            <p:spPr>
              <a:xfrm>
                <a:off x="-7195625" y="3092350"/>
                <a:ext cx="58400" cy="63400"/>
              </a:xfrm>
              <a:custGeom>
                <a:rect b="b" l="l" r="r" t="t"/>
                <a:pathLst>
                  <a:path extrusionOk="0" h="2536" w="2336">
                    <a:moveTo>
                      <a:pt x="1" y="0"/>
                    </a:moveTo>
                    <a:lnTo>
                      <a:pt x="1" y="34"/>
                    </a:lnTo>
                    <a:cubicBezTo>
                      <a:pt x="701" y="934"/>
                      <a:pt x="1435" y="1768"/>
                      <a:pt x="2269" y="2536"/>
                    </a:cubicBezTo>
                    <a:cubicBezTo>
                      <a:pt x="2269" y="2502"/>
                      <a:pt x="2336" y="2502"/>
                      <a:pt x="2336" y="2469"/>
                    </a:cubicBezTo>
                    <a:cubicBezTo>
                      <a:pt x="1502" y="1668"/>
                      <a:pt x="734" y="834"/>
                      <a:pt x="67" y="34"/>
                    </a:cubicBezTo>
                    <a:cubicBezTo>
                      <a:pt x="34" y="34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52"/>
              <p:cNvSpPr/>
              <p:nvPr/>
            </p:nvSpPr>
            <p:spPr>
              <a:xfrm>
                <a:off x="-7163925" y="3093175"/>
                <a:ext cx="30875" cy="32550"/>
              </a:xfrm>
              <a:custGeom>
                <a:rect b="b" l="l" r="r" t="t"/>
                <a:pathLst>
                  <a:path extrusionOk="0" h="1302" w="1235">
                    <a:moveTo>
                      <a:pt x="0" y="1"/>
                    </a:moveTo>
                    <a:lnTo>
                      <a:pt x="0" y="67"/>
                    </a:lnTo>
                    <a:cubicBezTo>
                      <a:pt x="334" y="501"/>
                      <a:pt x="767" y="935"/>
                      <a:pt x="1168" y="1302"/>
                    </a:cubicBezTo>
                    <a:lnTo>
                      <a:pt x="1168" y="1235"/>
                    </a:lnTo>
                    <a:lnTo>
                      <a:pt x="1234" y="1235"/>
                    </a:lnTo>
                    <a:cubicBezTo>
                      <a:pt x="801" y="835"/>
                      <a:pt x="434" y="468"/>
                      <a:pt x="100" y="67"/>
                    </a:cubicBezTo>
                    <a:cubicBezTo>
                      <a:pt x="100" y="67"/>
                      <a:pt x="67" y="67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52"/>
              <p:cNvSpPr/>
              <p:nvPr/>
            </p:nvSpPr>
            <p:spPr>
              <a:xfrm>
                <a:off x="-7157275" y="3058150"/>
                <a:ext cx="58400" cy="62575"/>
              </a:xfrm>
              <a:custGeom>
                <a:rect b="b" l="l" r="r" t="t"/>
                <a:pathLst>
                  <a:path extrusionOk="0" h="2503" w="2336">
                    <a:moveTo>
                      <a:pt x="1" y="1"/>
                    </a:moveTo>
                    <a:lnTo>
                      <a:pt x="1" y="34"/>
                    </a:lnTo>
                    <a:lnTo>
                      <a:pt x="34" y="67"/>
                    </a:lnTo>
                    <a:lnTo>
                      <a:pt x="2203" y="2503"/>
                    </a:lnTo>
                    <a:lnTo>
                      <a:pt x="2336" y="250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52"/>
              <p:cNvSpPr/>
              <p:nvPr/>
            </p:nvSpPr>
            <p:spPr>
              <a:xfrm>
                <a:off x="-7146425" y="3035725"/>
                <a:ext cx="72575" cy="76650"/>
              </a:xfrm>
              <a:custGeom>
                <a:rect b="b" l="l" r="r" t="t"/>
                <a:pathLst>
                  <a:path extrusionOk="0" h="3066" w="2903">
                    <a:moveTo>
                      <a:pt x="59" y="1"/>
                    </a:moveTo>
                    <a:cubicBezTo>
                      <a:pt x="49" y="1"/>
                      <a:pt x="34" y="30"/>
                      <a:pt x="34" y="30"/>
                    </a:cubicBezTo>
                    <a:cubicBezTo>
                      <a:pt x="1" y="64"/>
                      <a:pt x="1" y="97"/>
                      <a:pt x="34" y="97"/>
                    </a:cubicBezTo>
                    <a:lnTo>
                      <a:pt x="67" y="131"/>
                    </a:lnTo>
                    <a:cubicBezTo>
                      <a:pt x="101" y="131"/>
                      <a:pt x="101" y="131"/>
                      <a:pt x="134" y="197"/>
                    </a:cubicBezTo>
                    <a:cubicBezTo>
                      <a:pt x="1201" y="1031"/>
                      <a:pt x="2069" y="1965"/>
                      <a:pt x="2869" y="3066"/>
                    </a:cubicBezTo>
                    <a:cubicBezTo>
                      <a:pt x="2903" y="3033"/>
                      <a:pt x="2903" y="2966"/>
                      <a:pt x="2903" y="2933"/>
                    </a:cubicBezTo>
                    <a:cubicBezTo>
                      <a:pt x="2135" y="1898"/>
                      <a:pt x="1235" y="931"/>
                      <a:pt x="201" y="97"/>
                    </a:cubicBezTo>
                    <a:cubicBezTo>
                      <a:pt x="134" y="97"/>
                      <a:pt x="134" y="64"/>
                      <a:pt x="101" y="64"/>
                    </a:cubicBezTo>
                    <a:lnTo>
                      <a:pt x="67" y="30"/>
                    </a:lnTo>
                    <a:cubicBezTo>
                      <a:pt x="67" y="8"/>
                      <a:pt x="64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52"/>
              <p:cNvSpPr/>
              <p:nvPr/>
            </p:nvSpPr>
            <p:spPr>
              <a:xfrm>
                <a:off x="-7796050" y="2624500"/>
                <a:ext cx="146800" cy="41700"/>
              </a:xfrm>
              <a:custGeom>
                <a:rect b="b" l="l" r="r" t="t"/>
                <a:pathLst>
                  <a:path extrusionOk="0" h="1668" w="5872">
                    <a:moveTo>
                      <a:pt x="5838" y="1"/>
                    </a:moveTo>
                    <a:cubicBezTo>
                      <a:pt x="5838" y="1"/>
                      <a:pt x="5771" y="1"/>
                      <a:pt x="5771" y="34"/>
                    </a:cubicBezTo>
                    <a:cubicBezTo>
                      <a:pt x="5538" y="535"/>
                      <a:pt x="4937" y="902"/>
                      <a:pt x="4370" y="935"/>
                    </a:cubicBezTo>
                    <a:cubicBezTo>
                      <a:pt x="4308" y="942"/>
                      <a:pt x="4247" y="945"/>
                      <a:pt x="4185" y="945"/>
                    </a:cubicBezTo>
                    <a:cubicBezTo>
                      <a:pt x="3654" y="945"/>
                      <a:pt x="3158" y="694"/>
                      <a:pt x="2769" y="335"/>
                    </a:cubicBezTo>
                    <a:lnTo>
                      <a:pt x="2736" y="335"/>
                    </a:lnTo>
                    <a:cubicBezTo>
                      <a:pt x="2702" y="335"/>
                      <a:pt x="2702" y="368"/>
                      <a:pt x="2702" y="368"/>
                    </a:cubicBezTo>
                    <a:cubicBezTo>
                      <a:pt x="2769" y="835"/>
                      <a:pt x="2502" y="1269"/>
                      <a:pt x="2069" y="1502"/>
                    </a:cubicBezTo>
                    <a:cubicBezTo>
                      <a:pt x="1922" y="1563"/>
                      <a:pt x="1752" y="1593"/>
                      <a:pt x="1579" y="1593"/>
                    </a:cubicBezTo>
                    <a:cubicBezTo>
                      <a:pt x="1279" y="1593"/>
                      <a:pt x="967" y="1504"/>
                      <a:pt x="734" y="1335"/>
                    </a:cubicBezTo>
                    <a:cubicBezTo>
                      <a:pt x="367" y="1035"/>
                      <a:pt x="100" y="635"/>
                      <a:pt x="67" y="134"/>
                    </a:cubicBezTo>
                    <a:cubicBezTo>
                      <a:pt x="67" y="68"/>
                      <a:pt x="67" y="68"/>
                      <a:pt x="34" y="68"/>
                    </a:cubicBezTo>
                    <a:cubicBezTo>
                      <a:pt x="0" y="68"/>
                      <a:pt x="0" y="68"/>
                      <a:pt x="0" y="134"/>
                    </a:cubicBezTo>
                    <a:cubicBezTo>
                      <a:pt x="34" y="635"/>
                      <a:pt x="267" y="1068"/>
                      <a:pt x="668" y="1369"/>
                    </a:cubicBezTo>
                    <a:cubicBezTo>
                      <a:pt x="834" y="1502"/>
                      <a:pt x="1034" y="1569"/>
                      <a:pt x="1235" y="1635"/>
                    </a:cubicBezTo>
                    <a:cubicBezTo>
                      <a:pt x="1319" y="1657"/>
                      <a:pt x="1404" y="1668"/>
                      <a:pt x="1490" y="1668"/>
                    </a:cubicBezTo>
                    <a:cubicBezTo>
                      <a:pt x="1677" y="1668"/>
                      <a:pt x="1874" y="1616"/>
                      <a:pt x="2102" y="1502"/>
                    </a:cubicBezTo>
                    <a:cubicBezTo>
                      <a:pt x="2536" y="1302"/>
                      <a:pt x="2836" y="868"/>
                      <a:pt x="2836" y="401"/>
                    </a:cubicBezTo>
                    <a:cubicBezTo>
                      <a:pt x="3238" y="804"/>
                      <a:pt x="3785" y="1005"/>
                      <a:pt x="4288" y="1005"/>
                    </a:cubicBezTo>
                    <a:cubicBezTo>
                      <a:pt x="4327" y="1005"/>
                      <a:pt x="4365" y="1004"/>
                      <a:pt x="4404" y="1002"/>
                    </a:cubicBezTo>
                    <a:cubicBezTo>
                      <a:pt x="5037" y="935"/>
                      <a:pt x="5604" y="568"/>
                      <a:pt x="5871" y="34"/>
                    </a:cubicBezTo>
                    <a:cubicBezTo>
                      <a:pt x="5871" y="34"/>
                      <a:pt x="5871" y="1"/>
                      <a:pt x="58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52"/>
              <p:cNvSpPr/>
              <p:nvPr/>
            </p:nvSpPr>
            <p:spPr>
              <a:xfrm>
                <a:off x="-7645950" y="2770450"/>
                <a:ext cx="135950" cy="57575"/>
              </a:xfrm>
              <a:custGeom>
                <a:rect b="b" l="l" r="r" t="t"/>
                <a:pathLst>
                  <a:path extrusionOk="0" h="2303" w="5438">
                    <a:moveTo>
                      <a:pt x="5371" y="0"/>
                    </a:moveTo>
                    <a:cubicBezTo>
                      <a:pt x="5082" y="267"/>
                      <a:pt x="4719" y="401"/>
                      <a:pt x="4341" y="401"/>
                    </a:cubicBezTo>
                    <a:cubicBezTo>
                      <a:pt x="4152" y="401"/>
                      <a:pt x="3959" y="367"/>
                      <a:pt x="3770" y="301"/>
                    </a:cubicBezTo>
                    <a:lnTo>
                      <a:pt x="3737" y="301"/>
                    </a:lnTo>
                    <a:lnTo>
                      <a:pt x="3737" y="334"/>
                    </a:lnTo>
                    <a:cubicBezTo>
                      <a:pt x="3737" y="701"/>
                      <a:pt x="3436" y="1135"/>
                      <a:pt x="3003" y="1235"/>
                    </a:cubicBezTo>
                    <a:cubicBezTo>
                      <a:pt x="2898" y="1261"/>
                      <a:pt x="2791" y="1273"/>
                      <a:pt x="2683" y="1273"/>
                    </a:cubicBezTo>
                    <a:cubicBezTo>
                      <a:pt x="2376" y="1273"/>
                      <a:pt x="2056" y="1174"/>
                      <a:pt x="1735" y="1001"/>
                    </a:cubicBezTo>
                    <a:lnTo>
                      <a:pt x="1702" y="1001"/>
                    </a:lnTo>
                    <a:lnTo>
                      <a:pt x="1702" y="1035"/>
                    </a:lnTo>
                    <a:cubicBezTo>
                      <a:pt x="1835" y="1502"/>
                      <a:pt x="1535" y="2035"/>
                      <a:pt x="1101" y="2169"/>
                    </a:cubicBezTo>
                    <a:cubicBezTo>
                      <a:pt x="1024" y="2191"/>
                      <a:pt x="942" y="2202"/>
                      <a:pt x="861" y="2202"/>
                    </a:cubicBezTo>
                    <a:cubicBezTo>
                      <a:pt x="697" y="2202"/>
                      <a:pt x="534" y="2158"/>
                      <a:pt x="401" y="2069"/>
                    </a:cubicBezTo>
                    <a:cubicBezTo>
                      <a:pt x="234" y="1969"/>
                      <a:pt x="101" y="1735"/>
                      <a:pt x="67" y="1535"/>
                    </a:cubicBezTo>
                    <a:cubicBezTo>
                      <a:pt x="67" y="1502"/>
                      <a:pt x="67" y="1502"/>
                      <a:pt x="34" y="1502"/>
                    </a:cubicBezTo>
                    <a:cubicBezTo>
                      <a:pt x="1" y="1502"/>
                      <a:pt x="1" y="1502"/>
                      <a:pt x="1" y="1535"/>
                    </a:cubicBezTo>
                    <a:cubicBezTo>
                      <a:pt x="1" y="1735"/>
                      <a:pt x="167" y="2002"/>
                      <a:pt x="368" y="2135"/>
                    </a:cubicBezTo>
                    <a:cubicBezTo>
                      <a:pt x="434" y="2169"/>
                      <a:pt x="568" y="2202"/>
                      <a:pt x="701" y="2235"/>
                    </a:cubicBezTo>
                    <a:cubicBezTo>
                      <a:pt x="868" y="2235"/>
                      <a:pt x="1001" y="2235"/>
                      <a:pt x="1068" y="2302"/>
                    </a:cubicBezTo>
                    <a:cubicBezTo>
                      <a:pt x="1502" y="2169"/>
                      <a:pt x="1769" y="1668"/>
                      <a:pt x="1735" y="1168"/>
                    </a:cubicBezTo>
                    <a:lnTo>
                      <a:pt x="1735" y="1168"/>
                    </a:lnTo>
                    <a:cubicBezTo>
                      <a:pt x="2036" y="1330"/>
                      <a:pt x="2337" y="1428"/>
                      <a:pt x="2627" y="1428"/>
                    </a:cubicBezTo>
                    <a:cubicBezTo>
                      <a:pt x="2755" y="1428"/>
                      <a:pt x="2880" y="1409"/>
                      <a:pt x="3003" y="1368"/>
                    </a:cubicBezTo>
                    <a:cubicBezTo>
                      <a:pt x="3436" y="1235"/>
                      <a:pt x="3837" y="834"/>
                      <a:pt x="3837" y="401"/>
                    </a:cubicBezTo>
                    <a:cubicBezTo>
                      <a:pt x="4012" y="477"/>
                      <a:pt x="4201" y="514"/>
                      <a:pt x="4391" y="514"/>
                    </a:cubicBezTo>
                    <a:cubicBezTo>
                      <a:pt x="4779" y="514"/>
                      <a:pt x="5169" y="359"/>
                      <a:pt x="5438" y="67"/>
                    </a:cubicBezTo>
                    <a:lnTo>
                      <a:pt x="543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52"/>
              <p:cNvSpPr/>
              <p:nvPr/>
            </p:nvSpPr>
            <p:spPr>
              <a:xfrm>
                <a:off x="-7550050" y="2814650"/>
                <a:ext cx="80100" cy="58825"/>
              </a:xfrm>
              <a:custGeom>
                <a:rect b="b" l="l" r="r" t="t"/>
                <a:pathLst>
                  <a:path extrusionOk="0" h="2353" w="3204">
                    <a:moveTo>
                      <a:pt x="3103" y="0"/>
                    </a:moveTo>
                    <a:cubicBezTo>
                      <a:pt x="3070" y="0"/>
                      <a:pt x="3070" y="0"/>
                      <a:pt x="3070" y="67"/>
                    </a:cubicBezTo>
                    <a:cubicBezTo>
                      <a:pt x="3103" y="401"/>
                      <a:pt x="3003" y="734"/>
                      <a:pt x="2736" y="934"/>
                    </a:cubicBezTo>
                    <a:cubicBezTo>
                      <a:pt x="2573" y="1074"/>
                      <a:pt x="2329" y="1132"/>
                      <a:pt x="2106" y="1132"/>
                    </a:cubicBezTo>
                    <a:cubicBezTo>
                      <a:pt x="2009" y="1132"/>
                      <a:pt x="1916" y="1121"/>
                      <a:pt x="1835" y="1101"/>
                    </a:cubicBezTo>
                    <a:lnTo>
                      <a:pt x="1769" y="1101"/>
                    </a:lnTo>
                    <a:lnTo>
                      <a:pt x="1769" y="1135"/>
                    </a:lnTo>
                    <a:cubicBezTo>
                      <a:pt x="1869" y="1602"/>
                      <a:pt x="1569" y="2035"/>
                      <a:pt x="1168" y="2202"/>
                    </a:cubicBezTo>
                    <a:cubicBezTo>
                      <a:pt x="1077" y="2230"/>
                      <a:pt x="982" y="2243"/>
                      <a:pt x="888" y="2243"/>
                    </a:cubicBezTo>
                    <a:cubicBezTo>
                      <a:pt x="537" y="2243"/>
                      <a:pt x="192" y="2058"/>
                      <a:pt x="34" y="1768"/>
                    </a:cubicBezTo>
                    <a:lnTo>
                      <a:pt x="1" y="1768"/>
                    </a:lnTo>
                    <a:lnTo>
                      <a:pt x="1" y="1802"/>
                    </a:lnTo>
                    <a:cubicBezTo>
                      <a:pt x="101" y="2069"/>
                      <a:pt x="401" y="2269"/>
                      <a:pt x="701" y="2302"/>
                    </a:cubicBezTo>
                    <a:cubicBezTo>
                      <a:pt x="785" y="2335"/>
                      <a:pt x="876" y="2352"/>
                      <a:pt x="951" y="2352"/>
                    </a:cubicBezTo>
                    <a:cubicBezTo>
                      <a:pt x="1026" y="2352"/>
                      <a:pt x="1085" y="2335"/>
                      <a:pt x="1102" y="2302"/>
                    </a:cubicBezTo>
                    <a:cubicBezTo>
                      <a:pt x="1569" y="2135"/>
                      <a:pt x="1869" y="1702"/>
                      <a:pt x="1835" y="1235"/>
                    </a:cubicBezTo>
                    <a:lnTo>
                      <a:pt x="1835" y="1235"/>
                    </a:lnTo>
                    <a:cubicBezTo>
                      <a:pt x="1916" y="1251"/>
                      <a:pt x="1999" y="1259"/>
                      <a:pt x="2082" y="1259"/>
                    </a:cubicBezTo>
                    <a:cubicBezTo>
                      <a:pt x="2339" y="1259"/>
                      <a:pt x="2593" y="1178"/>
                      <a:pt x="2769" y="1001"/>
                    </a:cubicBezTo>
                    <a:cubicBezTo>
                      <a:pt x="3036" y="768"/>
                      <a:pt x="3203" y="401"/>
                      <a:pt x="3170" y="67"/>
                    </a:cubicBezTo>
                    <a:cubicBezTo>
                      <a:pt x="3170" y="0"/>
                      <a:pt x="3170" y="0"/>
                      <a:pt x="3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52"/>
              <p:cNvSpPr/>
              <p:nvPr/>
            </p:nvSpPr>
            <p:spPr>
              <a:xfrm>
                <a:off x="-7703475" y="2433300"/>
                <a:ext cx="47550" cy="44100"/>
              </a:xfrm>
              <a:custGeom>
                <a:rect b="b" l="l" r="r" t="t"/>
                <a:pathLst>
                  <a:path extrusionOk="0" h="1764" w="1902">
                    <a:moveTo>
                      <a:pt x="983" y="0"/>
                    </a:moveTo>
                    <a:cubicBezTo>
                      <a:pt x="543" y="0"/>
                      <a:pt x="157" y="261"/>
                      <a:pt x="67" y="711"/>
                    </a:cubicBezTo>
                    <a:cubicBezTo>
                      <a:pt x="0" y="1211"/>
                      <a:pt x="300" y="1678"/>
                      <a:pt x="801" y="1745"/>
                    </a:cubicBezTo>
                    <a:cubicBezTo>
                      <a:pt x="865" y="1758"/>
                      <a:pt x="929" y="1764"/>
                      <a:pt x="991" y="1764"/>
                    </a:cubicBezTo>
                    <a:cubicBezTo>
                      <a:pt x="1407" y="1764"/>
                      <a:pt x="1748" y="1480"/>
                      <a:pt x="1835" y="1044"/>
                    </a:cubicBezTo>
                    <a:cubicBezTo>
                      <a:pt x="1901" y="611"/>
                      <a:pt x="1568" y="144"/>
                      <a:pt x="1134" y="10"/>
                    </a:cubicBezTo>
                    <a:cubicBezTo>
                      <a:pt x="1083" y="3"/>
                      <a:pt x="1033" y="0"/>
                      <a:pt x="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52"/>
              <p:cNvSpPr/>
              <p:nvPr/>
            </p:nvSpPr>
            <p:spPr>
              <a:xfrm>
                <a:off x="-7856925" y="2391000"/>
                <a:ext cx="115100" cy="73425"/>
              </a:xfrm>
              <a:custGeom>
                <a:rect b="b" l="l" r="r" t="t"/>
                <a:pathLst>
                  <a:path extrusionOk="0" h="2937" w="4604">
                    <a:moveTo>
                      <a:pt x="501" y="1"/>
                    </a:moveTo>
                    <a:cubicBezTo>
                      <a:pt x="200" y="1"/>
                      <a:pt x="0" y="368"/>
                      <a:pt x="200" y="635"/>
                    </a:cubicBezTo>
                    <a:cubicBezTo>
                      <a:pt x="868" y="1402"/>
                      <a:pt x="1702" y="2036"/>
                      <a:pt x="2636" y="2536"/>
                    </a:cubicBezTo>
                    <a:cubicBezTo>
                      <a:pt x="2869" y="2670"/>
                      <a:pt x="3103" y="2836"/>
                      <a:pt x="3336" y="2903"/>
                    </a:cubicBezTo>
                    <a:cubicBezTo>
                      <a:pt x="3413" y="2926"/>
                      <a:pt x="3491" y="2937"/>
                      <a:pt x="3569" y="2937"/>
                    </a:cubicBezTo>
                    <a:cubicBezTo>
                      <a:pt x="3833" y="2937"/>
                      <a:pt x="4098" y="2816"/>
                      <a:pt x="4303" y="2636"/>
                    </a:cubicBezTo>
                    <a:cubicBezTo>
                      <a:pt x="4470" y="2403"/>
                      <a:pt x="4604" y="2136"/>
                      <a:pt x="4470" y="1902"/>
                    </a:cubicBezTo>
                    <a:cubicBezTo>
                      <a:pt x="4437" y="1802"/>
                      <a:pt x="4303" y="1702"/>
                      <a:pt x="4270" y="1569"/>
                    </a:cubicBezTo>
                    <a:cubicBezTo>
                      <a:pt x="4170" y="1469"/>
                      <a:pt x="4103" y="1235"/>
                      <a:pt x="4170" y="1068"/>
                    </a:cubicBezTo>
                    <a:cubicBezTo>
                      <a:pt x="3036" y="468"/>
                      <a:pt x="1802" y="68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52"/>
              <p:cNvSpPr/>
              <p:nvPr/>
            </p:nvSpPr>
            <p:spPr>
              <a:xfrm>
                <a:off x="-7732675" y="2983075"/>
                <a:ext cx="68400" cy="48875"/>
              </a:xfrm>
              <a:custGeom>
                <a:rect b="b" l="l" r="r" t="t"/>
                <a:pathLst>
                  <a:path extrusionOk="0" h="1955" w="2736">
                    <a:moveTo>
                      <a:pt x="1503" y="1"/>
                    </a:moveTo>
                    <a:cubicBezTo>
                      <a:pt x="1031" y="1"/>
                      <a:pt x="559" y="250"/>
                      <a:pt x="201" y="635"/>
                    </a:cubicBezTo>
                    <a:cubicBezTo>
                      <a:pt x="134" y="735"/>
                      <a:pt x="34" y="869"/>
                      <a:pt x="1" y="1036"/>
                    </a:cubicBezTo>
                    <a:cubicBezTo>
                      <a:pt x="1" y="1202"/>
                      <a:pt x="34" y="1369"/>
                      <a:pt x="167" y="1403"/>
                    </a:cubicBezTo>
                    <a:cubicBezTo>
                      <a:pt x="223" y="1444"/>
                      <a:pt x="285" y="1463"/>
                      <a:pt x="345" y="1463"/>
                    </a:cubicBezTo>
                    <a:cubicBezTo>
                      <a:pt x="429" y="1463"/>
                      <a:pt x="509" y="1427"/>
                      <a:pt x="568" y="1369"/>
                    </a:cubicBezTo>
                    <a:cubicBezTo>
                      <a:pt x="701" y="1303"/>
                      <a:pt x="801" y="1169"/>
                      <a:pt x="868" y="1069"/>
                    </a:cubicBezTo>
                    <a:cubicBezTo>
                      <a:pt x="1168" y="735"/>
                      <a:pt x="1568" y="535"/>
                      <a:pt x="2002" y="402"/>
                    </a:cubicBezTo>
                    <a:lnTo>
                      <a:pt x="2002" y="402"/>
                    </a:lnTo>
                    <a:cubicBezTo>
                      <a:pt x="1835" y="635"/>
                      <a:pt x="1668" y="836"/>
                      <a:pt x="1535" y="1069"/>
                    </a:cubicBezTo>
                    <a:cubicBezTo>
                      <a:pt x="1468" y="1336"/>
                      <a:pt x="1402" y="1636"/>
                      <a:pt x="1535" y="1870"/>
                    </a:cubicBezTo>
                    <a:cubicBezTo>
                      <a:pt x="1568" y="1903"/>
                      <a:pt x="1568" y="1936"/>
                      <a:pt x="1635" y="1936"/>
                    </a:cubicBezTo>
                    <a:cubicBezTo>
                      <a:pt x="1653" y="1949"/>
                      <a:pt x="1673" y="1954"/>
                      <a:pt x="1693" y="1954"/>
                    </a:cubicBezTo>
                    <a:cubicBezTo>
                      <a:pt x="1781" y="1954"/>
                      <a:pt x="1875" y="1845"/>
                      <a:pt x="1902" y="1736"/>
                    </a:cubicBezTo>
                    <a:cubicBezTo>
                      <a:pt x="2202" y="1102"/>
                      <a:pt x="2736" y="168"/>
                      <a:pt x="1802" y="35"/>
                    </a:cubicBezTo>
                    <a:cubicBezTo>
                      <a:pt x="1703" y="12"/>
                      <a:pt x="1603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52"/>
              <p:cNvSpPr/>
              <p:nvPr/>
            </p:nvSpPr>
            <p:spPr>
              <a:xfrm>
                <a:off x="-7635100" y="3001700"/>
                <a:ext cx="69225" cy="49100"/>
              </a:xfrm>
              <a:custGeom>
                <a:rect b="b" l="l" r="r" t="t"/>
                <a:pathLst>
                  <a:path extrusionOk="0" h="1964" w="2769">
                    <a:moveTo>
                      <a:pt x="1548" y="1"/>
                    </a:moveTo>
                    <a:cubicBezTo>
                      <a:pt x="1070" y="1"/>
                      <a:pt x="544" y="229"/>
                      <a:pt x="234" y="624"/>
                    </a:cubicBezTo>
                    <a:cubicBezTo>
                      <a:pt x="134" y="758"/>
                      <a:pt x="67" y="891"/>
                      <a:pt x="0" y="1058"/>
                    </a:cubicBezTo>
                    <a:cubicBezTo>
                      <a:pt x="0" y="1191"/>
                      <a:pt x="67" y="1391"/>
                      <a:pt x="167" y="1425"/>
                    </a:cubicBezTo>
                    <a:cubicBezTo>
                      <a:pt x="214" y="1448"/>
                      <a:pt x="266" y="1460"/>
                      <a:pt x="319" y="1460"/>
                    </a:cubicBezTo>
                    <a:cubicBezTo>
                      <a:pt x="415" y="1460"/>
                      <a:pt x="515" y="1423"/>
                      <a:pt x="601" y="1358"/>
                    </a:cubicBezTo>
                    <a:cubicBezTo>
                      <a:pt x="734" y="1291"/>
                      <a:pt x="801" y="1158"/>
                      <a:pt x="901" y="1091"/>
                    </a:cubicBezTo>
                    <a:cubicBezTo>
                      <a:pt x="1168" y="758"/>
                      <a:pt x="1601" y="524"/>
                      <a:pt x="2002" y="424"/>
                    </a:cubicBezTo>
                    <a:lnTo>
                      <a:pt x="2002" y="424"/>
                    </a:lnTo>
                    <a:cubicBezTo>
                      <a:pt x="1835" y="624"/>
                      <a:pt x="1668" y="824"/>
                      <a:pt x="1568" y="1091"/>
                    </a:cubicBezTo>
                    <a:cubicBezTo>
                      <a:pt x="1468" y="1325"/>
                      <a:pt x="1435" y="1625"/>
                      <a:pt x="1568" y="1858"/>
                    </a:cubicBezTo>
                    <a:cubicBezTo>
                      <a:pt x="1601" y="1925"/>
                      <a:pt x="1601" y="1959"/>
                      <a:pt x="1635" y="1959"/>
                    </a:cubicBezTo>
                    <a:cubicBezTo>
                      <a:pt x="1649" y="1962"/>
                      <a:pt x="1663" y="1964"/>
                      <a:pt x="1677" y="1964"/>
                    </a:cubicBezTo>
                    <a:cubicBezTo>
                      <a:pt x="1796" y="1964"/>
                      <a:pt x="1905" y="1848"/>
                      <a:pt x="1935" y="1758"/>
                    </a:cubicBezTo>
                    <a:cubicBezTo>
                      <a:pt x="2235" y="1125"/>
                      <a:pt x="2769" y="157"/>
                      <a:pt x="1802" y="24"/>
                    </a:cubicBezTo>
                    <a:cubicBezTo>
                      <a:pt x="1720" y="8"/>
                      <a:pt x="1635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16" name="Google Shape;416;p52"/>
          <p:cNvGrpSpPr/>
          <p:nvPr/>
        </p:nvGrpSpPr>
        <p:grpSpPr>
          <a:xfrm>
            <a:off x="-93199" y="4259301"/>
            <a:ext cx="7672869" cy="1289413"/>
            <a:chOff x="-7" y="4277172"/>
            <a:chExt cx="7497429" cy="1289413"/>
          </a:xfrm>
        </p:grpSpPr>
        <p:sp>
          <p:nvSpPr>
            <p:cNvPr id="417" name="Google Shape;417;p52"/>
            <p:cNvSpPr/>
            <p:nvPr/>
          </p:nvSpPr>
          <p:spPr>
            <a:xfrm>
              <a:off x="-7" y="4277172"/>
              <a:ext cx="7497429" cy="1289413"/>
            </a:xfrm>
            <a:custGeom>
              <a:rect b="b" l="l" r="r" t="t"/>
              <a:pathLst>
                <a:path extrusionOk="0" h="78815" w="299448">
                  <a:moveTo>
                    <a:pt x="37488" y="1"/>
                  </a:moveTo>
                  <a:cubicBezTo>
                    <a:pt x="33421" y="1"/>
                    <a:pt x="32194" y="8243"/>
                    <a:pt x="34144" y="15173"/>
                  </a:cubicBezTo>
                  <a:cubicBezTo>
                    <a:pt x="25268" y="17123"/>
                    <a:pt x="16349" y="19337"/>
                    <a:pt x="7429" y="21857"/>
                  </a:cubicBezTo>
                  <a:cubicBezTo>
                    <a:pt x="2586" y="23128"/>
                    <a:pt x="0" y="23917"/>
                    <a:pt x="0" y="23917"/>
                  </a:cubicBezTo>
                  <a:lnTo>
                    <a:pt x="0" y="78814"/>
                  </a:lnTo>
                  <a:lnTo>
                    <a:pt x="299447" y="78814"/>
                  </a:lnTo>
                  <a:lnTo>
                    <a:pt x="299447" y="23917"/>
                  </a:lnTo>
                  <a:cubicBezTo>
                    <a:pt x="299447" y="23917"/>
                    <a:pt x="296839" y="23128"/>
                    <a:pt x="292018" y="21857"/>
                  </a:cubicBezTo>
                  <a:cubicBezTo>
                    <a:pt x="280381" y="18548"/>
                    <a:pt x="268766" y="15787"/>
                    <a:pt x="257239" y="13485"/>
                  </a:cubicBezTo>
                  <a:cubicBezTo>
                    <a:pt x="257042" y="11119"/>
                    <a:pt x="256296" y="8467"/>
                    <a:pt x="254149" y="7262"/>
                  </a:cubicBezTo>
                  <a:cubicBezTo>
                    <a:pt x="253536" y="6918"/>
                    <a:pt x="252898" y="6760"/>
                    <a:pt x="252258" y="6760"/>
                  </a:cubicBezTo>
                  <a:cubicBezTo>
                    <a:pt x="250034" y="6760"/>
                    <a:pt x="247779" y="8674"/>
                    <a:pt x="246435" y="11447"/>
                  </a:cubicBezTo>
                  <a:cubicBezTo>
                    <a:pt x="214412" y="5820"/>
                    <a:pt x="183255" y="3714"/>
                    <a:pt x="154493" y="3714"/>
                  </a:cubicBezTo>
                  <a:cubicBezTo>
                    <a:pt x="152903" y="3714"/>
                    <a:pt x="151321" y="3721"/>
                    <a:pt x="149746" y="3733"/>
                  </a:cubicBezTo>
                  <a:cubicBezTo>
                    <a:pt x="148067" y="3712"/>
                    <a:pt x="146376" y="3702"/>
                    <a:pt x="144677" y="3702"/>
                  </a:cubicBezTo>
                  <a:cubicBezTo>
                    <a:pt x="141075" y="3702"/>
                    <a:pt x="137433" y="3747"/>
                    <a:pt x="133770" y="3821"/>
                  </a:cubicBezTo>
                  <a:cubicBezTo>
                    <a:pt x="133441" y="2659"/>
                    <a:pt x="132586" y="1191"/>
                    <a:pt x="130395" y="1191"/>
                  </a:cubicBezTo>
                  <a:cubicBezTo>
                    <a:pt x="128094" y="1191"/>
                    <a:pt x="127107" y="2506"/>
                    <a:pt x="127436" y="3974"/>
                  </a:cubicBezTo>
                  <a:cubicBezTo>
                    <a:pt x="103658" y="4698"/>
                    <a:pt x="78566" y="6955"/>
                    <a:pt x="52903" y="11491"/>
                  </a:cubicBezTo>
                  <a:cubicBezTo>
                    <a:pt x="52377" y="9694"/>
                    <a:pt x="51413" y="7678"/>
                    <a:pt x="49660" y="6495"/>
                  </a:cubicBezTo>
                  <a:cubicBezTo>
                    <a:pt x="48973" y="6035"/>
                    <a:pt x="48374" y="5850"/>
                    <a:pt x="47854" y="5850"/>
                  </a:cubicBezTo>
                  <a:cubicBezTo>
                    <a:pt x="45669" y="5850"/>
                    <a:pt x="44882" y="9124"/>
                    <a:pt x="44882" y="9124"/>
                  </a:cubicBezTo>
                  <a:cubicBezTo>
                    <a:pt x="44882" y="9124"/>
                    <a:pt x="43195" y="753"/>
                    <a:pt x="37913" y="30"/>
                  </a:cubicBezTo>
                  <a:cubicBezTo>
                    <a:pt x="37768" y="10"/>
                    <a:pt x="37626" y="1"/>
                    <a:pt x="37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8" name="Google Shape;418;p52"/>
            <p:cNvGrpSpPr/>
            <p:nvPr/>
          </p:nvGrpSpPr>
          <p:grpSpPr>
            <a:xfrm>
              <a:off x="2793314" y="4501287"/>
              <a:ext cx="317075" cy="150527"/>
              <a:chOff x="2964652" y="4501287"/>
              <a:chExt cx="317075" cy="150527"/>
            </a:xfrm>
          </p:grpSpPr>
          <p:sp>
            <p:nvSpPr>
              <p:cNvPr id="419" name="Google Shape;419;p52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52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52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52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52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52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52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6" name="Google Shape;426;p52"/>
            <p:cNvGrpSpPr/>
            <p:nvPr/>
          </p:nvGrpSpPr>
          <p:grpSpPr>
            <a:xfrm>
              <a:off x="1318077" y="4780312"/>
              <a:ext cx="317073" cy="150527"/>
              <a:chOff x="1295018" y="4348890"/>
              <a:chExt cx="316598" cy="150527"/>
            </a:xfrm>
          </p:grpSpPr>
          <p:sp>
            <p:nvSpPr>
              <p:cNvPr id="427" name="Google Shape;427;p52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52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52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52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52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52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52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4" name="Google Shape;434;p52"/>
            <p:cNvGrpSpPr/>
            <p:nvPr/>
          </p:nvGrpSpPr>
          <p:grpSpPr>
            <a:xfrm>
              <a:off x="4554127" y="4846612"/>
              <a:ext cx="317073" cy="150527"/>
              <a:chOff x="1295018" y="4348890"/>
              <a:chExt cx="316598" cy="150527"/>
            </a:xfrm>
          </p:grpSpPr>
          <p:sp>
            <p:nvSpPr>
              <p:cNvPr id="435" name="Google Shape;435;p52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52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52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52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52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52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52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2" name="Google Shape;442;p52"/>
          <p:cNvSpPr txBox="1"/>
          <p:nvPr>
            <p:ph type="title"/>
          </p:nvPr>
        </p:nvSpPr>
        <p:spPr>
          <a:xfrm>
            <a:off x="3231450" y="3100300"/>
            <a:ext cx="5199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43" name="Google Shape;443;p52"/>
          <p:cNvSpPr txBox="1"/>
          <p:nvPr>
            <p:ph idx="1" type="subTitle"/>
          </p:nvPr>
        </p:nvSpPr>
        <p:spPr>
          <a:xfrm>
            <a:off x="3232275" y="806450"/>
            <a:ext cx="5199900" cy="218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444" name="Google Shape;444;p52"/>
          <p:cNvGrpSpPr/>
          <p:nvPr/>
        </p:nvGrpSpPr>
        <p:grpSpPr>
          <a:xfrm>
            <a:off x="167125" y="3717550"/>
            <a:ext cx="428475" cy="1089975"/>
            <a:chOff x="265500" y="3139425"/>
            <a:chExt cx="428475" cy="1089975"/>
          </a:xfrm>
        </p:grpSpPr>
        <p:sp>
          <p:nvSpPr>
            <p:cNvPr id="445" name="Google Shape;445;p52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52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52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2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2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0" name="Google Shape;450;p52"/>
          <p:cNvSpPr/>
          <p:nvPr/>
        </p:nvSpPr>
        <p:spPr>
          <a:xfrm>
            <a:off x="79831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52"/>
          <p:cNvSpPr/>
          <p:nvPr/>
        </p:nvSpPr>
        <p:spPr>
          <a:xfrm>
            <a:off x="70646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52"/>
          <p:cNvSpPr/>
          <p:nvPr/>
        </p:nvSpPr>
        <p:spPr>
          <a:xfrm>
            <a:off x="23761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52"/>
          <p:cNvSpPr/>
          <p:nvPr/>
        </p:nvSpPr>
        <p:spPr>
          <a:xfrm>
            <a:off x="6328150" y="3709549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Google Shape;455;p53"/>
          <p:cNvGrpSpPr/>
          <p:nvPr/>
        </p:nvGrpSpPr>
        <p:grpSpPr>
          <a:xfrm flipH="1"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456" name="Google Shape;456;p53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457" name="Google Shape;457;p53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458" name="Google Shape;458;p53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9" name="Google Shape;459;p53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0" name="Google Shape;460;p53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1" name="Google Shape;461;p53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2" name="Google Shape;462;p53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3" name="Google Shape;463;p53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4" name="Google Shape;464;p53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5" name="Google Shape;465;p53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6" name="Google Shape;466;p53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7" name="Google Shape;467;p53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8" name="Google Shape;468;p53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9" name="Google Shape;469;p53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0" name="Google Shape;470;p53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1" name="Google Shape;471;p53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2" name="Google Shape;472;p53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3" name="Google Shape;473;p53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4" name="Google Shape;474;p53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5" name="Google Shape;475;p53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6" name="Google Shape;476;p53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7" name="Google Shape;477;p53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8" name="Google Shape;478;p53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9" name="Google Shape;479;p53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0" name="Google Shape;480;p53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1" name="Google Shape;481;p53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2" name="Google Shape;482;p53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3" name="Google Shape;483;p53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4" name="Google Shape;484;p53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5" name="Google Shape;485;p53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6" name="Google Shape;486;p53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7" name="Google Shape;487;p53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8" name="Google Shape;488;p53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9" name="Google Shape;489;p53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0" name="Google Shape;490;p53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1" name="Google Shape;491;p53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2" name="Google Shape;492;p53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3" name="Google Shape;493;p53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4" name="Google Shape;494;p53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5" name="Google Shape;495;p53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496" name="Google Shape;496;p53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53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53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53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00" name="Google Shape;500;p53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501" name="Google Shape;501;p53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53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53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53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53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53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53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08" name="Google Shape;508;p53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509" name="Google Shape;509;p53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53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53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53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53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53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53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6" name="Google Shape;516;p53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517" name="Google Shape;517;p53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53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53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53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53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53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53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24" name="Google Shape;524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5" name="Google Shape;525;p53"/>
          <p:cNvSpPr txBox="1"/>
          <p:nvPr>
            <p:ph idx="1" type="subTitle"/>
          </p:nvPr>
        </p:nvSpPr>
        <p:spPr>
          <a:xfrm>
            <a:off x="5019879" y="2904624"/>
            <a:ext cx="2846700" cy="12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26" name="Google Shape;526;p53"/>
          <p:cNvSpPr txBox="1"/>
          <p:nvPr>
            <p:ph idx="2" type="subTitle"/>
          </p:nvPr>
        </p:nvSpPr>
        <p:spPr>
          <a:xfrm>
            <a:off x="1237129" y="2904624"/>
            <a:ext cx="2846700" cy="12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27" name="Google Shape;527;p53"/>
          <p:cNvSpPr txBox="1"/>
          <p:nvPr>
            <p:ph idx="3" type="subTitle"/>
          </p:nvPr>
        </p:nvSpPr>
        <p:spPr>
          <a:xfrm>
            <a:off x="5019879" y="2509825"/>
            <a:ext cx="28467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8" name="Google Shape;528;p53"/>
          <p:cNvSpPr txBox="1"/>
          <p:nvPr>
            <p:ph idx="4" type="subTitle"/>
          </p:nvPr>
        </p:nvSpPr>
        <p:spPr>
          <a:xfrm>
            <a:off x="1237129" y="2509825"/>
            <a:ext cx="28467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29" name="Google Shape;529;p53"/>
          <p:cNvGrpSpPr/>
          <p:nvPr/>
        </p:nvGrpSpPr>
        <p:grpSpPr>
          <a:xfrm>
            <a:off x="99875" y="3878900"/>
            <a:ext cx="428475" cy="1089975"/>
            <a:chOff x="265500" y="3139425"/>
            <a:chExt cx="428475" cy="1089975"/>
          </a:xfrm>
        </p:grpSpPr>
        <p:sp>
          <p:nvSpPr>
            <p:cNvPr id="530" name="Google Shape;530;p53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53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53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3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53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5" name="Google Shape;535;p53"/>
          <p:cNvSpPr/>
          <p:nvPr/>
        </p:nvSpPr>
        <p:spPr>
          <a:xfrm>
            <a:off x="614105" y="977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53"/>
          <p:cNvSpPr/>
          <p:nvPr/>
        </p:nvSpPr>
        <p:spPr>
          <a:xfrm>
            <a:off x="99863" y="762450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53"/>
          <p:cNvSpPr/>
          <p:nvPr/>
        </p:nvSpPr>
        <p:spPr>
          <a:xfrm>
            <a:off x="8303650" y="14349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8" name="Google Shape;538;p53"/>
          <p:cNvGrpSpPr/>
          <p:nvPr/>
        </p:nvGrpSpPr>
        <p:grpSpPr>
          <a:xfrm>
            <a:off x="8653650" y="3781538"/>
            <a:ext cx="295875" cy="1035525"/>
            <a:chOff x="6677850" y="2806525"/>
            <a:chExt cx="295875" cy="1035525"/>
          </a:xfrm>
        </p:grpSpPr>
        <p:sp>
          <p:nvSpPr>
            <p:cNvPr id="539" name="Google Shape;539;p53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53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53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53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53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p54"/>
          <p:cNvGrpSpPr/>
          <p:nvPr/>
        </p:nvGrpSpPr>
        <p:grpSpPr>
          <a:xfrm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546" name="Google Shape;546;p54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547" name="Google Shape;547;p54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548" name="Google Shape;548;p54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9" name="Google Shape;549;p54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0" name="Google Shape;550;p54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1" name="Google Shape;551;p54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2" name="Google Shape;552;p54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3" name="Google Shape;553;p54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4" name="Google Shape;554;p54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5" name="Google Shape;555;p54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6" name="Google Shape;556;p54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7" name="Google Shape;557;p54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8" name="Google Shape;558;p54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9" name="Google Shape;559;p54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0" name="Google Shape;560;p54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1" name="Google Shape;561;p54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2" name="Google Shape;562;p54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3" name="Google Shape;563;p54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4" name="Google Shape;564;p54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5" name="Google Shape;565;p54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6" name="Google Shape;566;p54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7" name="Google Shape;567;p54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8" name="Google Shape;568;p54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9" name="Google Shape;569;p54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0" name="Google Shape;570;p54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1" name="Google Shape;571;p54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2" name="Google Shape;572;p54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3" name="Google Shape;573;p54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4" name="Google Shape;574;p54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5" name="Google Shape;575;p54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6" name="Google Shape;576;p54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7" name="Google Shape;577;p54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8" name="Google Shape;578;p54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9" name="Google Shape;579;p54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0" name="Google Shape;580;p54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1" name="Google Shape;581;p54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2" name="Google Shape;582;p54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3" name="Google Shape;583;p54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4" name="Google Shape;584;p54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5" name="Google Shape;585;p54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86" name="Google Shape;586;p54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54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54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54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0" name="Google Shape;590;p54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591" name="Google Shape;591;p54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54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54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54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54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54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54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8" name="Google Shape;598;p54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599" name="Google Shape;599;p54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54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54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54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54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54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54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6" name="Google Shape;606;p54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607" name="Google Shape;607;p54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54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54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54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54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54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54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14" name="Google Shape;614;p54"/>
          <p:cNvSpPr txBox="1"/>
          <p:nvPr>
            <p:ph idx="1" type="subTitle"/>
          </p:nvPr>
        </p:nvSpPr>
        <p:spPr>
          <a:xfrm>
            <a:off x="713276" y="2863149"/>
            <a:ext cx="2393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54"/>
          <p:cNvSpPr txBox="1"/>
          <p:nvPr>
            <p:ph idx="2" type="subTitle"/>
          </p:nvPr>
        </p:nvSpPr>
        <p:spPr>
          <a:xfrm>
            <a:off x="3361161" y="3472749"/>
            <a:ext cx="2393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54"/>
          <p:cNvSpPr txBox="1"/>
          <p:nvPr>
            <p:ph idx="3" type="subTitle"/>
          </p:nvPr>
        </p:nvSpPr>
        <p:spPr>
          <a:xfrm>
            <a:off x="6037874" y="2863149"/>
            <a:ext cx="2393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18" name="Google Shape;618;p54"/>
          <p:cNvSpPr txBox="1"/>
          <p:nvPr>
            <p:ph idx="4" type="subTitle"/>
          </p:nvPr>
        </p:nvSpPr>
        <p:spPr>
          <a:xfrm>
            <a:off x="713276" y="2552600"/>
            <a:ext cx="23931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9" name="Google Shape;619;p54"/>
          <p:cNvSpPr txBox="1"/>
          <p:nvPr>
            <p:ph idx="5" type="subTitle"/>
          </p:nvPr>
        </p:nvSpPr>
        <p:spPr>
          <a:xfrm>
            <a:off x="3361161" y="3162200"/>
            <a:ext cx="23931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20" name="Google Shape;620;p54"/>
          <p:cNvSpPr txBox="1"/>
          <p:nvPr>
            <p:ph idx="6" type="subTitle"/>
          </p:nvPr>
        </p:nvSpPr>
        <p:spPr>
          <a:xfrm>
            <a:off x="6037874" y="2552600"/>
            <a:ext cx="23931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21" name="Google Shape;621;p54"/>
          <p:cNvSpPr/>
          <p:nvPr/>
        </p:nvSpPr>
        <p:spPr>
          <a:xfrm>
            <a:off x="6328150" y="3709549"/>
            <a:ext cx="2862586" cy="1434861"/>
          </a:xfrm>
          <a:custGeom>
            <a:rect b="b" l="l" r="r" t="t"/>
            <a:pathLst>
              <a:path extrusionOk="0" h="45956" w="86346">
                <a:moveTo>
                  <a:pt x="86346" y="0"/>
                </a:moveTo>
                <a:cubicBezTo>
                  <a:pt x="85184" y="745"/>
                  <a:pt x="84088" y="1578"/>
                  <a:pt x="83058" y="2520"/>
                </a:cubicBezTo>
                <a:cubicBezTo>
                  <a:pt x="82423" y="3090"/>
                  <a:pt x="81831" y="3660"/>
                  <a:pt x="81261" y="4273"/>
                </a:cubicBezTo>
                <a:cubicBezTo>
                  <a:pt x="80056" y="5566"/>
                  <a:pt x="78960" y="6947"/>
                  <a:pt x="77996" y="8437"/>
                </a:cubicBezTo>
                <a:lnTo>
                  <a:pt x="77821" y="8678"/>
                </a:lnTo>
                <a:cubicBezTo>
                  <a:pt x="77317" y="9533"/>
                  <a:pt x="76834" y="10410"/>
                  <a:pt x="76396" y="11308"/>
                </a:cubicBezTo>
                <a:cubicBezTo>
                  <a:pt x="73959" y="9769"/>
                  <a:pt x="71078" y="9057"/>
                  <a:pt x="68189" y="9057"/>
                </a:cubicBezTo>
                <a:cubicBezTo>
                  <a:pt x="67622" y="9057"/>
                  <a:pt x="67055" y="9085"/>
                  <a:pt x="66491" y="9139"/>
                </a:cubicBezTo>
                <a:cubicBezTo>
                  <a:pt x="66184" y="9182"/>
                  <a:pt x="65877" y="9204"/>
                  <a:pt x="65592" y="9248"/>
                </a:cubicBezTo>
                <a:cubicBezTo>
                  <a:pt x="62546" y="9686"/>
                  <a:pt x="59609" y="10892"/>
                  <a:pt x="57199" y="12733"/>
                </a:cubicBezTo>
                <a:cubicBezTo>
                  <a:pt x="55139" y="14332"/>
                  <a:pt x="53451" y="16305"/>
                  <a:pt x="52136" y="18496"/>
                </a:cubicBezTo>
                <a:cubicBezTo>
                  <a:pt x="52071" y="18606"/>
                  <a:pt x="52005" y="18715"/>
                  <a:pt x="51939" y="18825"/>
                </a:cubicBezTo>
                <a:cubicBezTo>
                  <a:pt x="49967" y="22288"/>
                  <a:pt x="48893" y="26320"/>
                  <a:pt x="48783" y="30330"/>
                </a:cubicBezTo>
                <a:cubicBezTo>
                  <a:pt x="45693" y="28840"/>
                  <a:pt x="42209" y="28051"/>
                  <a:pt x="38768" y="27985"/>
                </a:cubicBezTo>
                <a:cubicBezTo>
                  <a:pt x="37212" y="27985"/>
                  <a:pt x="35612" y="28095"/>
                  <a:pt x="34078" y="28380"/>
                </a:cubicBezTo>
                <a:cubicBezTo>
                  <a:pt x="33443" y="28490"/>
                  <a:pt x="32851" y="28621"/>
                  <a:pt x="32237" y="28796"/>
                </a:cubicBezTo>
                <a:cubicBezTo>
                  <a:pt x="32128" y="28796"/>
                  <a:pt x="32040" y="28818"/>
                  <a:pt x="31974" y="28840"/>
                </a:cubicBezTo>
                <a:cubicBezTo>
                  <a:pt x="31295" y="29016"/>
                  <a:pt x="30638" y="29235"/>
                  <a:pt x="29980" y="29476"/>
                </a:cubicBezTo>
                <a:cubicBezTo>
                  <a:pt x="29914" y="29498"/>
                  <a:pt x="29893" y="29498"/>
                  <a:pt x="29827" y="29520"/>
                </a:cubicBezTo>
                <a:cubicBezTo>
                  <a:pt x="29016" y="29826"/>
                  <a:pt x="28205" y="30177"/>
                  <a:pt x="27460" y="30593"/>
                </a:cubicBezTo>
                <a:cubicBezTo>
                  <a:pt x="25378" y="31667"/>
                  <a:pt x="23428" y="33070"/>
                  <a:pt x="21762" y="34713"/>
                </a:cubicBezTo>
                <a:cubicBezTo>
                  <a:pt x="21433" y="34998"/>
                  <a:pt x="21126" y="35327"/>
                  <a:pt x="20820" y="35656"/>
                </a:cubicBezTo>
                <a:cubicBezTo>
                  <a:pt x="18935" y="37694"/>
                  <a:pt x="17423" y="40039"/>
                  <a:pt x="16415" y="42603"/>
                </a:cubicBezTo>
                <a:cubicBezTo>
                  <a:pt x="14755" y="42013"/>
                  <a:pt x="13008" y="41732"/>
                  <a:pt x="11257" y="41732"/>
                </a:cubicBezTo>
                <a:cubicBezTo>
                  <a:pt x="7158" y="41732"/>
                  <a:pt x="3041" y="43268"/>
                  <a:pt x="0" y="45956"/>
                </a:cubicBezTo>
                <a:lnTo>
                  <a:pt x="86346" y="45956"/>
                </a:lnTo>
                <a:lnTo>
                  <a:pt x="86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2" name="Google Shape;622;p54"/>
          <p:cNvGrpSpPr/>
          <p:nvPr/>
        </p:nvGrpSpPr>
        <p:grpSpPr>
          <a:xfrm flipH="1">
            <a:off x="458663" y="4063588"/>
            <a:ext cx="428475" cy="1089975"/>
            <a:chOff x="265500" y="3139425"/>
            <a:chExt cx="428475" cy="1089975"/>
          </a:xfrm>
        </p:grpSpPr>
        <p:sp>
          <p:nvSpPr>
            <p:cNvPr id="623" name="Google Shape;623;p54"/>
            <p:cNvSpPr/>
            <p:nvPr/>
          </p:nvSpPr>
          <p:spPr>
            <a:xfrm>
              <a:off x="500550" y="3299625"/>
              <a:ext cx="109050" cy="929775"/>
            </a:xfrm>
            <a:custGeom>
              <a:rect b="b" l="l" r="r" t="t"/>
              <a:pathLst>
                <a:path extrusionOk="0" fill="none" h="37191" w="4362">
                  <a:moveTo>
                    <a:pt x="0" y="0"/>
                  </a:moveTo>
                  <a:cubicBezTo>
                    <a:pt x="0" y="0"/>
                    <a:pt x="4361" y="22156"/>
                    <a:pt x="1995" y="3719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54"/>
            <p:cNvSpPr/>
            <p:nvPr/>
          </p:nvSpPr>
          <p:spPr>
            <a:xfrm>
              <a:off x="317550" y="3139425"/>
              <a:ext cx="376425" cy="299100"/>
            </a:xfrm>
            <a:custGeom>
              <a:rect b="b" l="l" r="r" t="t"/>
              <a:pathLst>
                <a:path extrusionOk="0" h="11964" w="15057">
                  <a:moveTo>
                    <a:pt x="11356" y="1"/>
                  </a:moveTo>
                  <a:cubicBezTo>
                    <a:pt x="11188" y="1"/>
                    <a:pt x="11008" y="44"/>
                    <a:pt x="10849" y="97"/>
                  </a:cubicBezTo>
                  <a:cubicBezTo>
                    <a:pt x="8964" y="776"/>
                    <a:pt x="8000" y="2617"/>
                    <a:pt x="7211" y="4480"/>
                  </a:cubicBezTo>
                  <a:cubicBezTo>
                    <a:pt x="6531" y="3143"/>
                    <a:pt x="5216" y="2201"/>
                    <a:pt x="3858" y="1499"/>
                  </a:cubicBezTo>
                  <a:cubicBezTo>
                    <a:pt x="3376" y="1236"/>
                    <a:pt x="2872" y="995"/>
                    <a:pt x="2368" y="886"/>
                  </a:cubicBezTo>
                  <a:cubicBezTo>
                    <a:pt x="2215" y="862"/>
                    <a:pt x="2050" y="839"/>
                    <a:pt x="1890" y="839"/>
                  </a:cubicBezTo>
                  <a:cubicBezTo>
                    <a:pt x="1750" y="839"/>
                    <a:pt x="1613" y="857"/>
                    <a:pt x="1491" y="908"/>
                  </a:cubicBezTo>
                  <a:cubicBezTo>
                    <a:pt x="1206" y="1039"/>
                    <a:pt x="965" y="1236"/>
                    <a:pt x="899" y="1543"/>
                  </a:cubicBezTo>
                  <a:cubicBezTo>
                    <a:pt x="855" y="1872"/>
                    <a:pt x="1053" y="2223"/>
                    <a:pt x="1272" y="2508"/>
                  </a:cubicBezTo>
                  <a:cubicBezTo>
                    <a:pt x="1732" y="3077"/>
                    <a:pt x="2368" y="3538"/>
                    <a:pt x="2981" y="3954"/>
                  </a:cubicBezTo>
                  <a:cubicBezTo>
                    <a:pt x="3945" y="4611"/>
                    <a:pt x="4953" y="5181"/>
                    <a:pt x="6005" y="5707"/>
                  </a:cubicBezTo>
                  <a:cubicBezTo>
                    <a:pt x="5935" y="5705"/>
                    <a:pt x="5865" y="5704"/>
                    <a:pt x="5794" y="5704"/>
                  </a:cubicBezTo>
                  <a:cubicBezTo>
                    <a:pt x="4543" y="5704"/>
                    <a:pt x="3245" y="6065"/>
                    <a:pt x="2105" y="6584"/>
                  </a:cubicBezTo>
                  <a:cubicBezTo>
                    <a:pt x="1425" y="6912"/>
                    <a:pt x="746" y="7307"/>
                    <a:pt x="242" y="7877"/>
                  </a:cubicBezTo>
                  <a:cubicBezTo>
                    <a:pt x="110" y="8030"/>
                    <a:pt x="1" y="8205"/>
                    <a:pt x="1" y="8403"/>
                  </a:cubicBezTo>
                  <a:cubicBezTo>
                    <a:pt x="1" y="8578"/>
                    <a:pt x="132" y="8775"/>
                    <a:pt x="307" y="8885"/>
                  </a:cubicBezTo>
                  <a:cubicBezTo>
                    <a:pt x="484" y="9008"/>
                    <a:pt x="686" y="9054"/>
                    <a:pt x="897" y="9054"/>
                  </a:cubicBezTo>
                  <a:cubicBezTo>
                    <a:pt x="1209" y="9054"/>
                    <a:pt x="1541" y="8954"/>
                    <a:pt x="1842" y="8863"/>
                  </a:cubicBezTo>
                  <a:cubicBezTo>
                    <a:pt x="3244" y="8359"/>
                    <a:pt x="4603" y="7767"/>
                    <a:pt x="5896" y="7022"/>
                  </a:cubicBezTo>
                  <a:lnTo>
                    <a:pt x="5896" y="7022"/>
                  </a:lnTo>
                  <a:cubicBezTo>
                    <a:pt x="4888" y="8184"/>
                    <a:pt x="3923" y="9411"/>
                    <a:pt x="3704" y="10923"/>
                  </a:cubicBezTo>
                  <a:cubicBezTo>
                    <a:pt x="3639" y="11274"/>
                    <a:pt x="3682" y="11734"/>
                    <a:pt x="4011" y="11909"/>
                  </a:cubicBezTo>
                  <a:cubicBezTo>
                    <a:pt x="4082" y="11947"/>
                    <a:pt x="4157" y="11964"/>
                    <a:pt x="4236" y="11964"/>
                  </a:cubicBezTo>
                  <a:cubicBezTo>
                    <a:pt x="4474" y="11964"/>
                    <a:pt x="4734" y="11811"/>
                    <a:pt x="4932" y="11646"/>
                  </a:cubicBezTo>
                  <a:cubicBezTo>
                    <a:pt x="5458" y="11208"/>
                    <a:pt x="5808" y="10616"/>
                    <a:pt x="6137" y="10002"/>
                  </a:cubicBezTo>
                  <a:cubicBezTo>
                    <a:pt x="6575" y="9214"/>
                    <a:pt x="6970" y="8403"/>
                    <a:pt x="7342" y="7570"/>
                  </a:cubicBezTo>
                  <a:cubicBezTo>
                    <a:pt x="8306" y="8556"/>
                    <a:pt x="9424" y="9279"/>
                    <a:pt x="10695" y="9849"/>
                  </a:cubicBezTo>
                  <a:cubicBezTo>
                    <a:pt x="11068" y="10024"/>
                    <a:pt x="11462" y="10200"/>
                    <a:pt x="11901" y="10200"/>
                  </a:cubicBezTo>
                  <a:cubicBezTo>
                    <a:pt x="11941" y="10204"/>
                    <a:pt x="11982" y="10206"/>
                    <a:pt x="12022" y="10206"/>
                  </a:cubicBezTo>
                  <a:cubicBezTo>
                    <a:pt x="12418" y="10206"/>
                    <a:pt x="12797" y="10014"/>
                    <a:pt x="12996" y="9696"/>
                  </a:cubicBezTo>
                  <a:cubicBezTo>
                    <a:pt x="13215" y="9301"/>
                    <a:pt x="13128" y="8819"/>
                    <a:pt x="12887" y="8447"/>
                  </a:cubicBezTo>
                  <a:cubicBezTo>
                    <a:pt x="12624" y="8096"/>
                    <a:pt x="12273" y="7855"/>
                    <a:pt x="11901" y="7636"/>
                  </a:cubicBezTo>
                  <a:cubicBezTo>
                    <a:pt x="11046" y="7110"/>
                    <a:pt x="10104" y="6737"/>
                    <a:pt x="9161" y="6474"/>
                  </a:cubicBezTo>
                  <a:lnTo>
                    <a:pt x="9161" y="6474"/>
                  </a:lnTo>
                  <a:cubicBezTo>
                    <a:pt x="9885" y="6544"/>
                    <a:pt x="10663" y="6622"/>
                    <a:pt x="11436" y="6622"/>
                  </a:cubicBezTo>
                  <a:cubicBezTo>
                    <a:pt x="12371" y="6622"/>
                    <a:pt x="13298" y="6507"/>
                    <a:pt x="14114" y="6124"/>
                  </a:cubicBezTo>
                  <a:cubicBezTo>
                    <a:pt x="14574" y="5904"/>
                    <a:pt x="15056" y="5422"/>
                    <a:pt x="14903" y="4918"/>
                  </a:cubicBezTo>
                  <a:cubicBezTo>
                    <a:pt x="14815" y="4633"/>
                    <a:pt x="14530" y="4458"/>
                    <a:pt x="14224" y="4348"/>
                  </a:cubicBezTo>
                  <a:cubicBezTo>
                    <a:pt x="13668" y="4135"/>
                    <a:pt x="13091" y="4041"/>
                    <a:pt x="12511" y="4041"/>
                  </a:cubicBezTo>
                  <a:cubicBezTo>
                    <a:pt x="11305" y="4041"/>
                    <a:pt x="10080" y="4444"/>
                    <a:pt x="8986" y="5006"/>
                  </a:cubicBezTo>
                  <a:cubicBezTo>
                    <a:pt x="9819" y="4261"/>
                    <a:pt x="10542" y="3406"/>
                    <a:pt x="11177" y="2508"/>
                  </a:cubicBezTo>
                  <a:cubicBezTo>
                    <a:pt x="11528" y="1982"/>
                    <a:pt x="11857" y="1434"/>
                    <a:pt x="11944" y="842"/>
                  </a:cubicBezTo>
                  <a:cubicBezTo>
                    <a:pt x="11966" y="623"/>
                    <a:pt x="11966" y="338"/>
                    <a:pt x="11813" y="185"/>
                  </a:cubicBezTo>
                  <a:cubicBezTo>
                    <a:pt x="11700" y="49"/>
                    <a:pt x="11535" y="1"/>
                    <a:pt x="1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54"/>
            <p:cNvSpPr/>
            <p:nvPr/>
          </p:nvSpPr>
          <p:spPr>
            <a:xfrm>
              <a:off x="479175" y="3267125"/>
              <a:ext cx="52075" cy="33600"/>
            </a:xfrm>
            <a:custGeom>
              <a:rect b="b" l="l" r="r" t="t"/>
              <a:pathLst>
                <a:path extrusionOk="0" h="1344" w="2083">
                  <a:moveTo>
                    <a:pt x="1207" y="1"/>
                  </a:moveTo>
                  <a:cubicBezTo>
                    <a:pt x="1120" y="1"/>
                    <a:pt x="1032" y="10"/>
                    <a:pt x="943" y="29"/>
                  </a:cubicBezTo>
                  <a:cubicBezTo>
                    <a:pt x="395" y="139"/>
                    <a:pt x="1" y="490"/>
                    <a:pt x="66" y="862"/>
                  </a:cubicBezTo>
                  <a:cubicBezTo>
                    <a:pt x="103" y="1157"/>
                    <a:pt x="465" y="1343"/>
                    <a:pt x="905" y="1343"/>
                  </a:cubicBezTo>
                  <a:cubicBezTo>
                    <a:pt x="988" y="1343"/>
                    <a:pt x="1075" y="1336"/>
                    <a:pt x="1162" y="1322"/>
                  </a:cubicBezTo>
                  <a:cubicBezTo>
                    <a:pt x="1710" y="1213"/>
                    <a:pt x="2083" y="862"/>
                    <a:pt x="2039" y="490"/>
                  </a:cubicBezTo>
                  <a:cubicBezTo>
                    <a:pt x="1966" y="201"/>
                    <a:pt x="1611" y="1"/>
                    <a:pt x="1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54"/>
            <p:cNvSpPr/>
            <p:nvPr/>
          </p:nvSpPr>
          <p:spPr>
            <a:xfrm>
              <a:off x="265500" y="3494675"/>
              <a:ext cx="292050" cy="236700"/>
            </a:xfrm>
            <a:custGeom>
              <a:rect b="b" l="l" r="r" t="t"/>
              <a:pathLst>
                <a:path extrusionOk="0" h="9468" w="11682">
                  <a:moveTo>
                    <a:pt x="1" y="0"/>
                  </a:moveTo>
                  <a:cubicBezTo>
                    <a:pt x="1" y="132"/>
                    <a:pt x="1" y="307"/>
                    <a:pt x="23" y="438"/>
                  </a:cubicBezTo>
                  <a:cubicBezTo>
                    <a:pt x="88" y="1096"/>
                    <a:pt x="220" y="1731"/>
                    <a:pt x="461" y="2323"/>
                  </a:cubicBezTo>
                  <a:cubicBezTo>
                    <a:pt x="877" y="3309"/>
                    <a:pt x="1513" y="4208"/>
                    <a:pt x="2368" y="4865"/>
                  </a:cubicBezTo>
                  <a:cubicBezTo>
                    <a:pt x="3157" y="5501"/>
                    <a:pt x="4121" y="5939"/>
                    <a:pt x="5063" y="6290"/>
                  </a:cubicBezTo>
                  <a:cubicBezTo>
                    <a:pt x="7014" y="7035"/>
                    <a:pt x="9074" y="7539"/>
                    <a:pt x="10827" y="8635"/>
                  </a:cubicBezTo>
                  <a:cubicBezTo>
                    <a:pt x="11177" y="8854"/>
                    <a:pt x="11528" y="9117"/>
                    <a:pt x="11681" y="9467"/>
                  </a:cubicBezTo>
                  <a:cubicBezTo>
                    <a:pt x="11155" y="6947"/>
                    <a:pt x="9994" y="4361"/>
                    <a:pt x="8022" y="2740"/>
                  </a:cubicBezTo>
                  <a:cubicBezTo>
                    <a:pt x="6071" y="1140"/>
                    <a:pt x="3507" y="592"/>
                    <a:pt x="987" y="197"/>
                  </a:cubicBezTo>
                  <a:cubicBezTo>
                    <a:pt x="768" y="154"/>
                    <a:pt x="527" y="110"/>
                    <a:pt x="308" y="88"/>
                  </a:cubicBezTo>
                  <a:cubicBezTo>
                    <a:pt x="198" y="22"/>
                    <a:pt x="88" y="2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54"/>
            <p:cNvSpPr/>
            <p:nvPr/>
          </p:nvSpPr>
          <p:spPr>
            <a:xfrm>
              <a:off x="346600" y="3550550"/>
              <a:ext cx="210950" cy="180275"/>
            </a:xfrm>
            <a:custGeom>
              <a:rect b="b" l="l" r="r" t="t"/>
              <a:pathLst>
                <a:path extrusionOk="0" fill="none" h="7211" w="8438">
                  <a:moveTo>
                    <a:pt x="8437" y="7211"/>
                  </a:moveTo>
                  <a:cubicBezTo>
                    <a:pt x="8437" y="7211"/>
                    <a:pt x="6268" y="2389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8" name="Google Shape;628;p54"/>
          <p:cNvGrpSpPr/>
          <p:nvPr/>
        </p:nvGrpSpPr>
        <p:grpSpPr>
          <a:xfrm>
            <a:off x="99850" y="3909213"/>
            <a:ext cx="295875" cy="1035525"/>
            <a:chOff x="6677850" y="2806525"/>
            <a:chExt cx="295875" cy="1035525"/>
          </a:xfrm>
        </p:grpSpPr>
        <p:sp>
          <p:nvSpPr>
            <p:cNvPr id="629" name="Google Shape;629;p54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54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54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54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54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4" name="Google Shape;634;p54"/>
          <p:cNvSpPr/>
          <p:nvPr/>
        </p:nvSpPr>
        <p:spPr>
          <a:xfrm>
            <a:off x="82879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54"/>
          <p:cNvSpPr/>
          <p:nvPr/>
        </p:nvSpPr>
        <p:spPr>
          <a:xfrm>
            <a:off x="7369413" y="187325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54"/>
          <p:cNvSpPr/>
          <p:nvPr/>
        </p:nvSpPr>
        <p:spPr>
          <a:xfrm>
            <a:off x="318775" y="244749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Google Shape;638;p55"/>
          <p:cNvGrpSpPr/>
          <p:nvPr/>
        </p:nvGrpSpPr>
        <p:grpSpPr>
          <a:xfrm>
            <a:off x="6888104" y="0"/>
            <a:ext cx="2361768" cy="5085859"/>
            <a:chOff x="6888104" y="0"/>
            <a:chExt cx="2361768" cy="5085859"/>
          </a:xfrm>
        </p:grpSpPr>
        <p:grpSp>
          <p:nvGrpSpPr>
            <p:cNvPr id="639" name="Google Shape;639;p55"/>
            <p:cNvGrpSpPr/>
            <p:nvPr/>
          </p:nvGrpSpPr>
          <p:grpSpPr>
            <a:xfrm>
              <a:off x="6888104" y="0"/>
              <a:ext cx="2361768" cy="5085859"/>
              <a:chOff x="6850925" y="0"/>
              <a:chExt cx="2361768" cy="5085859"/>
            </a:xfrm>
          </p:grpSpPr>
          <p:sp>
            <p:nvSpPr>
              <p:cNvPr id="640" name="Google Shape;640;p55"/>
              <p:cNvSpPr/>
              <p:nvPr/>
            </p:nvSpPr>
            <p:spPr>
              <a:xfrm>
                <a:off x="8640693" y="1047075"/>
                <a:ext cx="572000" cy="4038784"/>
              </a:xfrm>
              <a:custGeom>
                <a:rect b="b" l="l" r="r" t="t"/>
                <a:pathLst>
                  <a:path extrusionOk="0" h="106179" w="22880">
                    <a:moveTo>
                      <a:pt x="20140" y="0"/>
                    </a:moveTo>
                    <a:lnTo>
                      <a:pt x="5479" y="2586"/>
                    </a:lnTo>
                    <a:cubicBezTo>
                      <a:pt x="5479" y="2586"/>
                      <a:pt x="11615" y="41420"/>
                      <a:pt x="0" y="99911"/>
                    </a:cubicBezTo>
                    <a:lnTo>
                      <a:pt x="22880" y="106179"/>
                    </a:lnTo>
                    <a:lnTo>
                      <a:pt x="22880" y="106179"/>
                    </a:lnTo>
                    <a:lnTo>
                      <a:pt x="201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55"/>
              <p:cNvSpPr/>
              <p:nvPr/>
            </p:nvSpPr>
            <p:spPr>
              <a:xfrm>
                <a:off x="6850925" y="0"/>
                <a:ext cx="2329201" cy="1547894"/>
              </a:xfrm>
              <a:custGeom>
                <a:rect b="b" l="l" r="r" t="t"/>
                <a:pathLst>
                  <a:path extrusionOk="0" h="42324" w="79815">
                    <a:moveTo>
                      <a:pt x="2367" y="1"/>
                    </a:moveTo>
                    <a:cubicBezTo>
                      <a:pt x="0" y="3726"/>
                      <a:pt x="636" y="8372"/>
                      <a:pt x="3945" y="11681"/>
                    </a:cubicBezTo>
                    <a:cubicBezTo>
                      <a:pt x="6935" y="14652"/>
                      <a:pt x="11975" y="16510"/>
                      <a:pt x="17081" y="16510"/>
                    </a:cubicBezTo>
                    <a:cubicBezTo>
                      <a:pt x="17663" y="16510"/>
                      <a:pt x="18245" y="16486"/>
                      <a:pt x="18825" y="16437"/>
                    </a:cubicBezTo>
                    <a:cubicBezTo>
                      <a:pt x="19921" y="21258"/>
                      <a:pt x="25334" y="25203"/>
                      <a:pt x="31711" y="26934"/>
                    </a:cubicBezTo>
                    <a:cubicBezTo>
                      <a:pt x="34901" y="27803"/>
                      <a:pt x="38283" y="28175"/>
                      <a:pt x="41693" y="28175"/>
                    </a:cubicBezTo>
                    <a:cubicBezTo>
                      <a:pt x="45077" y="28175"/>
                      <a:pt x="48488" y="27808"/>
                      <a:pt x="51764" y="27197"/>
                    </a:cubicBezTo>
                    <a:lnTo>
                      <a:pt x="51764" y="27197"/>
                    </a:lnTo>
                    <a:cubicBezTo>
                      <a:pt x="50142" y="32260"/>
                      <a:pt x="56410" y="36708"/>
                      <a:pt x="62436" y="39491"/>
                    </a:cubicBezTo>
                    <a:cubicBezTo>
                      <a:pt x="65132" y="40719"/>
                      <a:pt x="68003" y="41858"/>
                      <a:pt x="71158" y="42231"/>
                    </a:cubicBezTo>
                    <a:cubicBezTo>
                      <a:pt x="71707" y="42292"/>
                      <a:pt x="72268" y="42323"/>
                      <a:pt x="72830" y="42323"/>
                    </a:cubicBezTo>
                    <a:cubicBezTo>
                      <a:pt x="75480" y="42323"/>
                      <a:pt x="78170" y="41631"/>
                      <a:pt x="79815" y="40149"/>
                    </a:cubicBezTo>
                    <a:lnTo>
                      <a:pt x="779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55"/>
              <p:cNvSpPr/>
              <p:nvPr/>
            </p:nvSpPr>
            <p:spPr>
              <a:xfrm>
                <a:off x="7642560" y="671213"/>
                <a:ext cx="1116026" cy="515509"/>
              </a:xfrm>
              <a:custGeom>
                <a:rect b="b" l="l" r="r" t="t"/>
                <a:pathLst>
                  <a:path extrusionOk="0" fill="none" h="17665" w="38243">
                    <a:moveTo>
                      <a:pt x="38242" y="17664"/>
                    </a:moveTo>
                    <a:cubicBezTo>
                      <a:pt x="33224" y="14706"/>
                      <a:pt x="30638" y="9731"/>
                      <a:pt x="31711" y="5129"/>
                    </a:cubicBezTo>
                    <a:cubicBezTo>
                      <a:pt x="26233" y="6773"/>
                      <a:pt x="20184" y="7562"/>
                      <a:pt x="14355" y="6838"/>
                    </a:cubicBezTo>
                    <a:cubicBezTo>
                      <a:pt x="8503" y="6093"/>
                      <a:pt x="2959" y="3683"/>
                      <a:pt x="0" y="1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55"/>
              <p:cNvSpPr/>
              <p:nvPr/>
            </p:nvSpPr>
            <p:spPr>
              <a:xfrm>
                <a:off x="8854368" y="1710425"/>
                <a:ext cx="161650" cy="2387834"/>
              </a:xfrm>
              <a:custGeom>
                <a:rect b="b" l="l" r="r" t="t"/>
                <a:pathLst>
                  <a:path extrusionOk="0" fill="none" h="77843" w="6466">
                    <a:moveTo>
                      <a:pt x="2389" y="0"/>
                    </a:moveTo>
                    <a:cubicBezTo>
                      <a:pt x="2389" y="0"/>
                      <a:pt x="6465" y="34933"/>
                      <a:pt x="0" y="77843"/>
                    </a:cubicBezTo>
                  </a:path>
                </a:pathLst>
              </a:custGeom>
              <a:noFill/>
              <a:ln cap="rnd" cmpd="sng" w="104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4" name="Google Shape;644;p55"/>
            <p:cNvGrpSpPr/>
            <p:nvPr/>
          </p:nvGrpSpPr>
          <p:grpSpPr>
            <a:xfrm>
              <a:off x="7828569" y="1621229"/>
              <a:ext cx="1109345" cy="893372"/>
              <a:chOff x="-8445675" y="2391000"/>
              <a:chExt cx="2256600" cy="1817275"/>
            </a:xfrm>
          </p:grpSpPr>
          <p:sp>
            <p:nvSpPr>
              <p:cNvPr id="645" name="Google Shape;645;p55"/>
              <p:cNvSpPr/>
              <p:nvPr/>
            </p:nvSpPr>
            <p:spPr>
              <a:xfrm>
                <a:off x="-8445675" y="2717075"/>
                <a:ext cx="2256600" cy="1491200"/>
              </a:xfrm>
              <a:custGeom>
                <a:rect b="b" l="l" r="r" t="t"/>
                <a:pathLst>
                  <a:path extrusionOk="0" h="59648" w="90264">
                    <a:moveTo>
                      <a:pt x="0" y="1"/>
                    </a:moveTo>
                    <a:lnTo>
                      <a:pt x="1334" y="6772"/>
                    </a:lnTo>
                    <a:cubicBezTo>
                      <a:pt x="1334" y="6772"/>
                      <a:pt x="77422" y="44299"/>
                      <a:pt x="85261" y="56741"/>
                    </a:cubicBezTo>
                    <a:cubicBezTo>
                      <a:pt x="86551" y="58791"/>
                      <a:pt x="87373" y="59647"/>
                      <a:pt x="87847" y="59647"/>
                    </a:cubicBezTo>
                    <a:cubicBezTo>
                      <a:pt x="90264" y="59647"/>
                      <a:pt x="83593" y="37327"/>
                      <a:pt x="83593" y="37327"/>
                    </a:cubicBezTo>
                    <a:cubicBezTo>
                      <a:pt x="83593" y="37327"/>
                      <a:pt x="24718" y="4337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55"/>
              <p:cNvSpPr/>
              <p:nvPr/>
            </p:nvSpPr>
            <p:spPr>
              <a:xfrm>
                <a:off x="-7855250" y="2395850"/>
                <a:ext cx="784750" cy="770750"/>
              </a:xfrm>
              <a:custGeom>
                <a:rect b="b" l="l" r="r" t="t"/>
                <a:pathLst>
                  <a:path extrusionOk="0" h="30830" w="31390">
                    <a:moveTo>
                      <a:pt x="7150" y="0"/>
                    </a:moveTo>
                    <a:cubicBezTo>
                      <a:pt x="7059" y="0"/>
                      <a:pt x="6966" y="2"/>
                      <a:pt x="6872" y="7"/>
                    </a:cubicBezTo>
                    <a:lnTo>
                      <a:pt x="6438" y="7"/>
                    </a:lnTo>
                    <a:cubicBezTo>
                      <a:pt x="6338" y="7"/>
                      <a:pt x="6204" y="7"/>
                      <a:pt x="6071" y="40"/>
                    </a:cubicBezTo>
                    <a:cubicBezTo>
                      <a:pt x="6004" y="74"/>
                      <a:pt x="5871" y="74"/>
                      <a:pt x="5771" y="141"/>
                    </a:cubicBezTo>
                    <a:cubicBezTo>
                      <a:pt x="5737" y="141"/>
                      <a:pt x="5671" y="174"/>
                      <a:pt x="5604" y="174"/>
                    </a:cubicBezTo>
                    <a:cubicBezTo>
                      <a:pt x="5571" y="174"/>
                      <a:pt x="5537" y="207"/>
                      <a:pt x="5504" y="207"/>
                    </a:cubicBezTo>
                    <a:cubicBezTo>
                      <a:pt x="5404" y="241"/>
                      <a:pt x="5371" y="241"/>
                      <a:pt x="5270" y="307"/>
                    </a:cubicBezTo>
                    <a:cubicBezTo>
                      <a:pt x="5237" y="341"/>
                      <a:pt x="5170" y="341"/>
                      <a:pt x="5104" y="374"/>
                    </a:cubicBezTo>
                    <a:cubicBezTo>
                      <a:pt x="5070" y="374"/>
                      <a:pt x="5004" y="407"/>
                      <a:pt x="4937" y="474"/>
                    </a:cubicBezTo>
                    <a:lnTo>
                      <a:pt x="4703" y="574"/>
                    </a:lnTo>
                    <a:cubicBezTo>
                      <a:pt x="4670" y="641"/>
                      <a:pt x="4603" y="641"/>
                      <a:pt x="4570" y="674"/>
                    </a:cubicBezTo>
                    <a:cubicBezTo>
                      <a:pt x="4537" y="708"/>
                      <a:pt x="4503" y="708"/>
                      <a:pt x="4437" y="741"/>
                    </a:cubicBezTo>
                    <a:cubicBezTo>
                      <a:pt x="4370" y="841"/>
                      <a:pt x="4270" y="874"/>
                      <a:pt x="4203" y="974"/>
                    </a:cubicBezTo>
                    <a:lnTo>
                      <a:pt x="3936" y="1208"/>
                    </a:lnTo>
                    <a:cubicBezTo>
                      <a:pt x="3869" y="1308"/>
                      <a:pt x="3836" y="1375"/>
                      <a:pt x="3736" y="1475"/>
                    </a:cubicBezTo>
                    <a:cubicBezTo>
                      <a:pt x="3736" y="1508"/>
                      <a:pt x="3703" y="1542"/>
                      <a:pt x="3669" y="1575"/>
                    </a:cubicBezTo>
                    <a:cubicBezTo>
                      <a:pt x="3603" y="1675"/>
                      <a:pt x="3569" y="1708"/>
                      <a:pt x="3536" y="1742"/>
                    </a:cubicBezTo>
                    <a:cubicBezTo>
                      <a:pt x="3503" y="1808"/>
                      <a:pt x="3436" y="1842"/>
                      <a:pt x="3402" y="1908"/>
                    </a:cubicBezTo>
                    <a:cubicBezTo>
                      <a:pt x="3369" y="2009"/>
                      <a:pt x="3269" y="2075"/>
                      <a:pt x="3236" y="2175"/>
                    </a:cubicBezTo>
                    <a:cubicBezTo>
                      <a:pt x="3236" y="2209"/>
                      <a:pt x="3202" y="2309"/>
                      <a:pt x="3169" y="2342"/>
                    </a:cubicBezTo>
                    <a:lnTo>
                      <a:pt x="3036" y="2576"/>
                    </a:lnTo>
                    <a:cubicBezTo>
                      <a:pt x="3036" y="2642"/>
                      <a:pt x="3002" y="2676"/>
                      <a:pt x="3002" y="2709"/>
                    </a:cubicBezTo>
                    <a:cubicBezTo>
                      <a:pt x="2935" y="2842"/>
                      <a:pt x="2869" y="2976"/>
                      <a:pt x="2835" y="3076"/>
                    </a:cubicBezTo>
                    <a:cubicBezTo>
                      <a:pt x="2702" y="3343"/>
                      <a:pt x="2602" y="3676"/>
                      <a:pt x="2502" y="3977"/>
                    </a:cubicBezTo>
                    <a:cubicBezTo>
                      <a:pt x="2435" y="4043"/>
                      <a:pt x="2435" y="4143"/>
                      <a:pt x="2402" y="4210"/>
                    </a:cubicBezTo>
                    <a:cubicBezTo>
                      <a:pt x="2368" y="4344"/>
                      <a:pt x="2335" y="4410"/>
                      <a:pt x="2268" y="4544"/>
                    </a:cubicBezTo>
                    <a:cubicBezTo>
                      <a:pt x="2235" y="4677"/>
                      <a:pt x="2202" y="4744"/>
                      <a:pt x="2168" y="4877"/>
                    </a:cubicBezTo>
                    <a:cubicBezTo>
                      <a:pt x="2102" y="5011"/>
                      <a:pt x="2068" y="5077"/>
                      <a:pt x="2035" y="5211"/>
                    </a:cubicBezTo>
                    <a:cubicBezTo>
                      <a:pt x="1501" y="6879"/>
                      <a:pt x="901" y="8513"/>
                      <a:pt x="500" y="10181"/>
                    </a:cubicBezTo>
                    <a:cubicBezTo>
                      <a:pt x="167" y="11482"/>
                      <a:pt x="0" y="12816"/>
                      <a:pt x="33" y="14151"/>
                    </a:cubicBezTo>
                    <a:cubicBezTo>
                      <a:pt x="33" y="14918"/>
                      <a:pt x="133" y="15752"/>
                      <a:pt x="400" y="16519"/>
                    </a:cubicBezTo>
                    <a:cubicBezTo>
                      <a:pt x="734" y="17486"/>
                      <a:pt x="1201" y="18387"/>
                      <a:pt x="1768" y="19254"/>
                    </a:cubicBezTo>
                    <a:cubicBezTo>
                      <a:pt x="3803" y="22356"/>
                      <a:pt x="7105" y="24558"/>
                      <a:pt x="10741" y="25225"/>
                    </a:cubicBezTo>
                    <a:cubicBezTo>
                      <a:pt x="11567" y="25384"/>
                      <a:pt x="12406" y="25463"/>
                      <a:pt x="13243" y="25463"/>
                    </a:cubicBezTo>
                    <a:cubicBezTo>
                      <a:pt x="16089" y="25463"/>
                      <a:pt x="18921" y="24558"/>
                      <a:pt x="21215" y="22857"/>
                    </a:cubicBezTo>
                    <a:cubicBezTo>
                      <a:pt x="22449" y="24892"/>
                      <a:pt x="23717" y="27026"/>
                      <a:pt x="25285" y="28761"/>
                    </a:cubicBezTo>
                    <a:lnTo>
                      <a:pt x="25385" y="28861"/>
                    </a:lnTo>
                    <a:cubicBezTo>
                      <a:pt x="25885" y="29395"/>
                      <a:pt x="26386" y="29895"/>
                      <a:pt x="26953" y="30362"/>
                    </a:cubicBezTo>
                    <a:cubicBezTo>
                      <a:pt x="27219" y="30562"/>
                      <a:pt x="27553" y="30762"/>
                      <a:pt x="27887" y="30829"/>
                    </a:cubicBezTo>
                    <a:lnTo>
                      <a:pt x="27987" y="30829"/>
                    </a:lnTo>
                    <a:cubicBezTo>
                      <a:pt x="28053" y="30829"/>
                      <a:pt x="28120" y="30762"/>
                      <a:pt x="28153" y="30762"/>
                    </a:cubicBezTo>
                    <a:cubicBezTo>
                      <a:pt x="28387" y="30729"/>
                      <a:pt x="28554" y="30562"/>
                      <a:pt x="28620" y="30396"/>
                    </a:cubicBezTo>
                    <a:cubicBezTo>
                      <a:pt x="28620" y="30362"/>
                      <a:pt x="28654" y="30362"/>
                      <a:pt x="28654" y="30329"/>
                    </a:cubicBezTo>
                    <a:cubicBezTo>
                      <a:pt x="28821" y="29995"/>
                      <a:pt x="28821" y="29562"/>
                      <a:pt x="28821" y="29195"/>
                    </a:cubicBezTo>
                    <a:lnTo>
                      <a:pt x="28821" y="29128"/>
                    </a:lnTo>
                    <a:lnTo>
                      <a:pt x="28921" y="29128"/>
                    </a:lnTo>
                    <a:cubicBezTo>
                      <a:pt x="28971" y="29133"/>
                      <a:pt x="29022" y="29135"/>
                      <a:pt x="29075" y="29135"/>
                    </a:cubicBezTo>
                    <a:cubicBezTo>
                      <a:pt x="29406" y="29135"/>
                      <a:pt x="29776" y="29052"/>
                      <a:pt x="30122" y="28995"/>
                    </a:cubicBezTo>
                    <a:lnTo>
                      <a:pt x="30255" y="28995"/>
                    </a:lnTo>
                    <a:cubicBezTo>
                      <a:pt x="30422" y="28961"/>
                      <a:pt x="30589" y="28894"/>
                      <a:pt x="30755" y="28894"/>
                    </a:cubicBezTo>
                    <a:cubicBezTo>
                      <a:pt x="30922" y="28894"/>
                      <a:pt x="31089" y="28861"/>
                      <a:pt x="31156" y="28728"/>
                    </a:cubicBezTo>
                    <a:cubicBezTo>
                      <a:pt x="31156" y="28728"/>
                      <a:pt x="31222" y="28694"/>
                      <a:pt x="31222" y="28661"/>
                    </a:cubicBezTo>
                    <a:cubicBezTo>
                      <a:pt x="31256" y="28628"/>
                      <a:pt x="31256" y="28561"/>
                      <a:pt x="31256" y="28528"/>
                    </a:cubicBezTo>
                    <a:cubicBezTo>
                      <a:pt x="31256" y="28511"/>
                      <a:pt x="31256" y="28494"/>
                      <a:pt x="31272" y="28494"/>
                    </a:cubicBezTo>
                    <a:cubicBezTo>
                      <a:pt x="31289" y="28494"/>
                      <a:pt x="31322" y="28511"/>
                      <a:pt x="31389" y="28561"/>
                    </a:cubicBezTo>
                    <a:cubicBezTo>
                      <a:pt x="31389" y="27860"/>
                      <a:pt x="30855" y="27260"/>
                      <a:pt x="30355" y="26760"/>
                    </a:cubicBezTo>
                    <a:cubicBezTo>
                      <a:pt x="29921" y="26359"/>
                      <a:pt x="29521" y="25926"/>
                      <a:pt x="29087" y="25559"/>
                    </a:cubicBezTo>
                    <a:cubicBezTo>
                      <a:pt x="29054" y="25525"/>
                      <a:pt x="29054" y="25492"/>
                      <a:pt x="29021" y="25492"/>
                    </a:cubicBezTo>
                    <a:lnTo>
                      <a:pt x="26119" y="22723"/>
                    </a:lnTo>
                    <a:lnTo>
                      <a:pt x="26085" y="22690"/>
                    </a:lnTo>
                    <a:cubicBezTo>
                      <a:pt x="26085" y="22690"/>
                      <a:pt x="26119" y="22690"/>
                      <a:pt x="26119" y="22657"/>
                    </a:cubicBezTo>
                    <a:cubicBezTo>
                      <a:pt x="26219" y="22523"/>
                      <a:pt x="26285" y="22390"/>
                      <a:pt x="26352" y="22223"/>
                    </a:cubicBezTo>
                    <a:cubicBezTo>
                      <a:pt x="26386" y="22190"/>
                      <a:pt x="26386" y="22190"/>
                      <a:pt x="26386" y="22156"/>
                    </a:cubicBezTo>
                    <a:cubicBezTo>
                      <a:pt x="26452" y="21756"/>
                      <a:pt x="26419" y="21356"/>
                      <a:pt x="26285" y="20855"/>
                    </a:cubicBezTo>
                    <a:cubicBezTo>
                      <a:pt x="26285" y="20755"/>
                      <a:pt x="26285" y="20722"/>
                      <a:pt x="26252" y="20655"/>
                    </a:cubicBezTo>
                    <a:cubicBezTo>
                      <a:pt x="25552" y="18420"/>
                      <a:pt x="22916" y="15151"/>
                      <a:pt x="20081" y="11882"/>
                    </a:cubicBezTo>
                    <a:lnTo>
                      <a:pt x="20014" y="11816"/>
                    </a:lnTo>
                    <a:cubicBezTo>
                      <a:pt x="17846" y="9247"/>
                      <a:pt x="15511" y="6745"/>
                      <a:pt x="13910" y="4744"/>
                    </a:cubicBezTo>
                    <a:cubicBezTo>
                      <a:pt x="13243" y="3910"/>
                      <a:pt x="12542" y="3043"/>
                      <a:pt x="11775" y="2242"/>
                    </a:cubicBezTo>
                    <a:cubicBezTo>
                      <a:pt x="10502" y="969"/>
                      <a:pt x="9048" y="0"/>
                      <a:pt x="7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55"/>
              <p:cNvSpPr/>
              <p:nvPr/>
            </p:nvSpPr>
            <p:spPr>
              <a:xfrm>
                <a:off x="-7856925" y="2395000"/>
                <a:ext cx="317750" cy="395175"/>
              </a:xfrm>
              <a:custGeom>
                <a:rect b="b" l="l" r="r" t="t"/>
                <a:pathLst>
                  <a:path extrusionOk="0" h="15807" w="12710">
                    <a:moveTo>
                      <a:pt x="7084" y="1"/>
                    </a:moveTo>
                    <a:cubicBezTo>
                      <a:pt x="6992" y="1"/>
                      <a:pt x="6899" y="3"/>
                      <a:pt x="6805" y="8"/>
                    </a:cubicBezTo>
                    <a:cubicBezTo>
                      <a:pt x="3703" y="74"/>
                      <a:pt x="2836" y="2843"/>
                      <a:pt x="2035" y="5345"/>
                    </a:cubicBezTo>
                    <a:cubicBezTo>
                      <a:pt x="1501" y="7013"/>
                      <a:pt x="934" y="8614"/>
                      <a:pt x="501" y="10282"/>
                    </a:cubicBezTo>
                    <a:cubicBezTo>
                      <a:pt x="167" y="11583"/>
                      <a:pt x="0" y="12917"/>
                      <a:pt x="34" y="14251"/>
                    </a:cubicBezTo>
                    <a:cubicBezTo>
                      <a:pt x="134" y="14351"/>
                      <a:pt x="267" y="14418"/>
                      <a:pt x="367" y="14518"/>
                    </a:cubicBezTo>
                    <a:cubicBezTo>
                      <a:pt x="590" y="14642"/>
                      <a:pt x="886" y="14710"/>
                      <a:pt x="1160" y="14710"/>
                    </a:cubicBezTo>
                    <a:cubicBezTo>
                      <a:pt x="1256" y="14710"/>
                      <a:pt x="1349" y="14702"/>
                      <a:pt x="1435" y="14685"/>
                    </a:cubicBezTo>
                    <a:cubicBezTo>
                      <a:pt x="1868" y="14551"/>
                      <a:pt x="2202" y="14218"/>
                      <a:pt x="2502" y="13884"/>
                    </a:cubicBezTo>
                    <a:cubicBezTo>
                      <a:pt x="2769" y="14652"/>
                      <a:pt x="3403" y="15219"/>
                      <a:pt x="4103" y="15552"/>
                    </a:cubicBezTo>
                    <a:cubicBezTo>
                      <a:pt x="4480" y="15723"/>
                      <a:pt x="4883" y="15807"/>
                      <a:pt x="5290" y="15807"/>
                    </a:cubicBezTo>
                    <a:cubicBezTo>
                      <a:pt x="5675" y="15807"/>
                      <a:pt x="6065" y="15732"/>
                      <a:pt x="6438" y="15586"/>
                    </a:cubicBezTo>
                    <a:cubicBezTo>
                      <a:pt x="6939" y="15385"/>
                      <a:pt x="7372" y="15052"/>
                      <a:pt x="7672" y="14585"/>
                    </a:cubicBezTo>
                    <a:cubicBezTo>
                      <a:pt x="8273" y="13751"/>
                      <a:pt x="8306" y="12717"/>
                      <a:pt x="8173" y="11749"/>
                    </a:cubicBezTo>
                    <a:lnTo>
                      <a:pt x="8173" y="11749"/>
                    </a:lnTo>
                    <a:cubicBezTo>
                      <a:pt x="8523" y="11911"/>
                      <a:pt x="8902" y="11986"/>
                      <a:pt x="9284" y="11986"/>
                    </a:cubicBezTo>
                    <a:cubicBezTo>
                      <a:pt x="10322" y="11986"/>
                      <a:pt x="11381" y="11435"/>
                      <a:pt x="11942" y="10582"/>
                    </a:cubicBezTo>
                    <a:cubicBezTo>
                      <a:pt x="12709" y="9414"/>
                      <a:pt x="12476" y="7680"/>
                      <a:pt x="11442" y="6779"/>
                    </a:cubicBezTo>
                    <a:cubicBezTo>
                      <a:pt x="11208" y="6612"/>
                      <a:pt x="10975" y="6446"/>
                      <a:pt x="10775" y="6279"/>
                    </a:cubicBezTo>
                    <a:cubicBezTo>
                      <a:pt x="11642" y="5245"/>
                      <a:pt x="11875" y="3777"/>
                      <a:pt x="11775" y="2409"/>
                    </a:cubicBezTo>
                    <a:cubicBezTo>
                      <a:pt x="11709" y="2376"/>
                      <a:pt x="11709" y="2309"/>
                      <a:pt x="11709" y="2243"/>
                    </a:cubicBezTo>
                    <a:cubicBezTo>
                      <a:pt x="10436" y="970"/>
                      <a:pt x="8981" y="1"/>
                      <a:pt x="70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55"/>
              <p:cNvSpPr/>
              <p:nvPr/>
            </p:nvSpPr>
            <p:spPr>
              <a:xfrm>
                <a:off x="-7504175" y="2695400"/>
                <a:ext cx="300225" cy="266050"/>
              </a:xfrm>
              <a:custGeom>
                <a:rect b="b" l="l" r="r" t="t"/>
                <a:pathLst>
                  <a:path extrusionOk="0" h="10642" w="12009">
                    <a:moveTo>
                      <a:pt x="0" y="0"/>
                    </a:moveTo>
                    <a:lnTo>
                      <a:pt x="0" y="34"/>
                    </a:lnTo>
                    <a:cubicBezTo>
                      <a:pt x="567" y="1068"/>
                      <a:pt x="1268" y="2035"/>
                      <a:pt x="2069" y="2969"/>
                    </a:cubicBezTo>
                    <a:lnTo>
                      <a:pt x="2169" y="3036"/>
                    </a:lnTo>
                    <a:cubicBezTo>
                      <a:pt x="4604" y="5838"/>
                      <a:pt x="7839" y="7939"/>
                      <a:pt x="10942" y="10074"/>
                    </a:cubicBezTo>
                    <a:lnTo>
                      <a:pt x="11442" y="10408"/>
                    </a:lnTo>
                    <a:cubicBezTo>
                      <a:pt x="11609" y="10508"/>
                      <a:pt x="11775" y="10575"/>
                      <a:pt x="12009" y="10641"/>
                    </a:cubicBezTo>
                    <a:lnTo>
                      <a:pt x="12009" y="10575"/>
                    </a:lnTo>
                    <a:cubicBezTo>
                      <a:pt x="11775" y="10508"/>
                      <a:pt x="11609" y="10475"/>
                      <a:pt x="11509" y="10374"/>
                    </a:cubicBezTo>
                    <a:lnTo>
                      <a:pt x="11008" y="10041"/>
                    </a:lnTo>
                    <a:cubicBezTo>
                      <a:pt x="7839" y="7906"/>
                      <a:pt x="4604" y="5738"/>
                      <a:pt x="2169" y="2969"/>
                    </a:cubicBezTo>
                    <a:cubicBezTo>
                      <a:pt x="2169" y="2902"/>
                      <a:pt x="2102" y="2869"/>
                      <a:pt x="2069" y="2836"/>
                    </a:cubicBezTo>
                    <a:cubicBezTo>
                      <a:pt x="1335" y="1968"/>
                      <a:pt x="668" y="1001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55"/>
              <p:cNvSpPr/>
              <p:nvPr/>
            </p:nvSpPr>
            <p:spPr>
              <a:xfrm>
                <a:off x="-7453300" y="2687900"/>
                <a:ext cx="96750" cy="83400"/>
              </a:xfrm>
              <a:custGeom>
                <a:rect b="b" l="l" r="r" t="t"/>
                <a:pathLst>
                  <a:path extrusionOk="0" h="3336" w="3870">
                    <a:moveTo>
                      <a:pt x="3736" y="0"/>
                    </a:moveTo>
                    <a:cubicBezTo>
                      <a:pt x="3236" y="100"/>
                      <a:pt x="2836" y="367"/>
                      <a:pt x="2535" y="767"/>
                    </a:cubicBezTo>
                    <a:cubicBezTo>
                      <a:pt x="2135" y="1301"/>
                      <a:pt x="2035" y="2102"/>
                      <a:pt x="2302" y="2702"/>
                    </a:cubicBezTo>
                    <a:cubicBezTo>
                      <a:pt x="2035" y="2535"/>
                      <a:pt x="1735" y="2435"/>
                      <a:pt x="1468" y="2335"/>
                    </a:cubicBezTo>
                    <a:cubicBezTo>
                      <a:pt x="1342" y="2304"/>
                      <a:pt x="1187" y="2272"/>
                      <a:pt x="1023" y="2272"/>
                    </a:cubicBezTo>
                    <a:cubicBezTo>
                      <a:pt x="838" y="2272"/>
                      <a:pt x="644" y="2312"/>
                      <a:pt x="467" y="2435"/>
                    </a:cubicBezTo>
                    <a:cubicBezTo>
                      <a:pt x="167" y="2535"/>
                      <a:pt x="0" y="2835"/>
                      <a:pt x="0" y="3102"/>
                    </a:cubicBezTo>
                    <a:lnTo>
                      <a:pt x="0" y="3269"/>
                    </a:lnTo>
                    <a:lnTo>
                      <a:pt x="0" y="3302"/>
                    </a:lnTo>
                    <a:cubicBezTo>
                      <a:pt x="0" y="3336"/>
                      <a:pt x="34" y="3336"/>
                      <a:pt x="34" y="3336"/>
                    </a:cubicBezTo>
                    <a:lnTo>
                      <a:pt x="67" y="3336"/>
                    </a:lnTo>
                    <a:cubicBezTo>
                      <a:pt x="134" y="3336"/>
                      <a:pt x="134" y="3336"/>
                      <a:pt x="134" y="3302"/>
                    </a:cubicBezTo>
                    <a:lnTo>
                      <a:pt x="134" y="3202"/>
                    </a:lnTo>
                    <a:cubicBezTo>
                      <a:pt x="67" y="2969"/>
                      <a:pt x="234" y="2669"/>
                      <a:pt x="534" y="2502"/>
                    </a:cubicBezTo>
                    <a:cubicBezTo>
                      <a:pt x="713" y="2412"/>
                      <a:pt x="902" y="2381"/>
                      <a:pt x="1079" y="2381"/>
                    </a:cubicBezTo>
                    <a:cubicBezTo>
                      <a:pt x="1232" y="2381"/>
                      <a:pt x="1378" y="2404"/>
                      <a:pt x="1501" y="2435"/>
                    </a:cubicBezTo>
                    <a:cubicBezTo>
                      <a:pt x="1868" y="2502"/>
                      <a:pt x="2202" y="2669"/>
                      <a:pt x="2469" y="2936"/>
                    </a:cubicBezTo>
                    <a:lnTo>
                      <a:pt x="2502" y="2936"/>
                    </a:lnTo>
                    <a:lnTo>
                      <a:pt x="2502" y="2869"/>
                    </a:lnTo>
                    <a:lnTo>
                      <a:pt x="2502" y="2835"/>
                    </a:lnTo>
                    <a:cubicBezTo>
                      <a:pt x="2168" y="2202"/>
                      <a:pt x="2268" y="1434"/>
                      <a:pt x="2669" y="834"/>
                    </a:cubicBezTo>
                    <a:cubicBezTo>
                      <a:pt x="2735" y="701"/>
                      <a:pt x="2836" y="601"/>
                      <a:pt x="2969" y="500"/>
                    </a:cubicBezTo>
                    <a:cubicBezTo>
                      <a:pt x="3002" y="500"/>
                      <a:pt x="3002" y="467"/>
                      <a:pt x="3036" y="467"/>
                    </a:cubicBezTo>
                    <a:cubicBezTo>
                      <a:pt x="3303" y="234"/>
                      <a:pt x="3569" y="134"/>
                      <a:pt x="3870" y="100"/>
                    </a:cubicBezTo>
                    <a:cubicBezTo>
                      <a:pt x="3870" y="33"/>
                      <a:pt x="3836" y="0"/>
                      <a:pt x="3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55"/>
              <p:cNvSpPr/>
              <p:nvPr/>
            </p:nvSpPr>
            <p:spPr>
              <a:xfrm>
                <a:off x="-7394100" y="2754600"/>
                <a:ext cx="196000" cy="192675"/>
              </a:xfrm>
              <a:custGeom>
                <a:rect b="b" l="l" r="r" t="t"/>
                <a:pathLst>
                  <a:path extrusionOk="0" h="7707" w="7840">
                    <a:moveTo>
                      <a:pt x="1" y="1"/>
                    </a:moveTo>
                    <a:lnTo>
                      <a:pt x="1" y="67"/>
                    </a:lnTo>
                    <a:cubicBezTo>
                      <a:pt x="34" y="67"/>
                      <a:pt x="34" y="134"/>
                      <a:pt x="101" y="167"/>
                    </a:cubicBezTo>
                    <a:cubicBezTo>
                      <a:pt x="1101" y="1535"/>
                      <a:pt x="2336" y="2736"/>
                      <a:pt x="3536" y="3903"/>
                    </a:cubicBezTo>
                    <a:lnTo>
                      <a:pt x="4437" y="4804"/>
                    </a:lnTo>
                    <a:cubicBezTo>
                      <a:pt x="5471" y="5838"/>
                      <a:pt x="6539" y="6939"/>
                      <a:pt x="7806" y="7706"/>
                    </a:cubicBezTo>
                    <a:cubicBezTo>
                      <a:pt x="7839" y="7673"/>
                      <a:pt x="7839" y="7673"/>
                      <a:pt x="7839" y="7639"/>
                    </a:cubicBezTo>
                    <a:cubicBezTo>
                      <a:pt x="6605" y="6839"/>
                      <a:pt x="5538" y="5805"/>
                      <a:pt x="4437" y="4671"/>
                    </a:cubicBezTo>
                    <a:lnTo>
                      <a:pt x="3536" y="3803"/>
                    </a:lnTo>
                    <a:cubicBezTo>
                      <a:pt x="2336" y="2636"/>
                      <a:pt x="1101" y="1435"/>
                      <a:pt x="101" y="34"/>
                    </a:cubicBez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55"/>
              <p:cNvSpPr/>
              <p:nvPr/>
            </p:nvSpPr>
            <p:spPr>
              <a:xfrm>
                <a:off x="-7378250" y="2697900"/>
                <a:ext cx="178475" cy="215175"/>
              </a:xfrm>
              <a:custGeom>
                <a:rect b="b" l="l" r="r" t="t"/>
                <a:pathLst>
                  <a:path extrusionOk="0" h="8607" w="7139">
                    <a:moveTo>
                      <a:pt x="0" y="0"/>
                    </a:moveTo>
                    <a:lnTo>
                      <a:pt x="0" y="67"/>
                    </a:lnTo>
                    <a:cubicBezTo>
                      <a:pt x="1335" y="1468"/>
                      <a:pt x="2569" y="3003"/>
                      <a:pt x="3736" y="4504"/>
                    </a:cubicBezTo>
                    <a:cubicBezTo>
                      <a:pt x="4804" y="5905"/>
                      <a:pt x="5905" y="7306"/>
                      <a:pt x="7139" y="8607"/>
                    </a:cubicBezTo>
                    <a:cubicBezTo>
                      <a:pt x="7139" y="8573"/>
                      <a:pt x="7072" y="8473"/>
                      <a:pt x="7039" y="8406"/>
                    </a:cubicBezTo>
                    <a:cubicBezTo>
                      <a:pt x="5871" y="7139"/>
                      <a:pt x="4837" y="5805"/>
                      <a:pt x="3803" y="4470"/>
                    </a:cubicBezTo>
                    <a:cubicBezTo>
                      <a:pt x="2636" y="2969"/>
                      <a:pt x="1368" y="1435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55"/>
              <p:cNvSpPr/>
              <p:nvPr/>
            </p:nvSpPr>
            <p:spPr>
              <a:xfrm>
                <a:off x="-7221475" y="3027300"/>
                <a:ext cx="90925" cy="87575"/>
              </a:xfrm>
              <a:custGeom>
                <a:rect b="b" l="l" r="r" t="t"/>
                <a:pathLst>
                  <a:path extrusionOk="0" h="3503" w="3637">
                    <a:moveTo>
                      <a:pt x="3636" y="1"/>
                    </a:moveTo>
                    <a:lnTo>
                      <a:pt x="3636" y="1"/>
                    </a:lnTo>
                    <a:cubicBezTo>
                      <a:pt x="3470" y="101"/>
                      <a:pt x="3370" y="167"/>
                      <a:pt x="3236" y="301"/>
                    </a:cubicBezTo>
                    <a:cubicBezTo>
                      <a:pt x="3203" y="301"/>
                      <a:pt x="3203" y="301"/>
                      <a:pt x="3169" y="334"/>
                    </a:cubicBezTo>
                    <a:cubicBezTo>
                      <a:pt x="3069" y="434"/>
                      <a:pt x="3036" y="501"/>
                      <a:pt x="2936" y="601"/>
                    </a:cubicBezTo>
                    <a:cubicBezTo>
                      <a:pt x="2536" y="1135"/>
                      <a:pt x="2335" y="1835"/>
                      <a:pt x="2402" y="2502"/>
                    </a:cubicBezTo>
                    <a:cubicBezTo>
                      <a:pt x="2175" y="2403"/>
                      <a:pt x="1911" y="2352"/>
                      <a:pt x="1647" y="2352"/>
                    </a:cubicBezTo>
                    <a:cubicBezTo>
                      <a:pt x="1291" y="2352"/>
                      <a:pt x="936" y="2444"/>
                      <a:pt x="668" y="2636"/>
                    </a:cubicBezTo>
                    <a:cubicBezTo>
                      <a:pt x="534" y="2736"/>
                      <a:pt x="367" y="2836"/>
                      <a:pt x="267" y="2969"/>
                    </a:cubicBezTo>
                    <a:lnTo>
                      <a:pt x="234" y="3036"/>
                    </a:lnTo>
                    <a:cubicBezTo>
                      <a:pt x="167" y="3136"/>
                      <a:pt x="34" y="3270"/>
                      <a:pt x="0" y="3436"/>
                    </a:cubicBezTo>
                    <a:lnTo>
                      <a:pt x="67" y="3503"/>
                    </a:lnTo>
                    <a:cubicBezTo>
                      <a:pt x="134" y="3403"/>
                      <a:pt x="234" y="3236"/>
                      <a:pt x="301" y="3103"/>
                    </a:cubicBezTo>
                    <a:cubicBezTo>
                      <a:pt x="301" y="3069"/>
                      <a:pt x="301" y="3069"/>
                      <a:pt x="367" y="3036"/>
                    </a:cubicBezTo>
                    <a:cubicBezTo>
                      <a:pt x="434" y="2936"/>
                      <a:pt x="568" y="2803"/>
                      <a:pt x="701" y="2736"/>
                    </a:cubicBezTo>
                    <a:cubicBezTo>
                      <a:pt x="834" y="2636"/>
                      <a:pt x="901" y="2602"/>
                      <a:pt x="1035" y="2569"/>
                    </a:cubicBezTo>
                    <a:cubicBezTo>
                      <a:pt x="1068" y="2536"/>
                      <a:pt x="1068" y="2536"/>
                      <a:pt x="1101" y="2536"/>
                    </a:cubicBezTo>
                    <a:cubicBezTo>
                      <a:pt x="1282" y="2480"/>
                      <a:pt x="1463" y="2453"/>
                      <a:pt x="1642" y="2453"/>
                    </a:cubicBezTo>
                    <a:cubicBezTo>
                      <a:pt x="1891" y="2453"/>
                      <a:pt x="2136" y="2505"/>
                      <a:pt x="2369" y="2602"/>
                    </a:cubicBezTo>
                    <a:cubicBezTo>
                      <a:pt x="2402" y="2602"/>
                      <a:pt x="2402" y="2636"/>
                      <a:pt x="2436" y="2636"/>
                    </a:cubicBezTo>
                    <a:lnTo>
                      <a:pt x="2469" y="2636"/>
                    </a:lnTo>
                    <a:lnTo>
                      <a:pt x="2469" y="2602"/>
                    </a:lnTo>
                    <a:cubicBezTo>
                      <a:pt x="2402" y="2135"/>
                      <a:pt x="2469" y="1702"/>
                      <a:pt x="2636" y="1268"/>
                    </a:cubicBezTo>
                    <a:cubicBezTo>
                      <a:pt x="2636" y="1235"/>
                      <a:pt x="2702" y="1235"/>
                      <a:pt x="2702" y="1201"/>
                    </a:cubicBezTo>
                    <a:cubicBezTo>
                      <a:pt x="2769" y="1035"/>
                      <a:pt x="2869" y="868"/>
                      <a:pt x="2969" y="701"/>
                    </a:cubicBezTo>
                    <a:lnTo>
                      <a:pt x="3203" y="468"/>
                    </a:lnTo>
                    <a:cubicBezTo>
                      <a:pt x="3236" y="468"/>
                      <a:pt x="3236" y="434"/>
                      <a:pt x="3269" y="434"/>
                    </a:cubicBezTo>
                    <a:cubicBezTo>
                      <a:pt x="3370" y="301"/>
                      <a:pt x="3536" y="234"/>
                      <a:pt x="3636" y="134"/>
                    </a:cubicBezTo>
                    <a:cubicBezTo>
                      <a:pt x="3603" y="134"/>
                      <a:pt x="3603" y="101"/>
                      <a:pt x="3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55"/>
              <p:cNvSpPr/>
              <p:nvPr/>
            </p:nvSpPr>
            <p:spPr>
              <a:xfrm>
                <a:off x="-7215650" y="3104850"/>
                <a:ext cx="60075" cy="61750"/>
              </a:xfrm>
              <a:custGeom>
                <a:rect b="b" l="l" r="r" t="t"/>
                <a:pathLst>
                  <a:path extrusionOk="0" h="2470" w="2403">
                    <a:moveTo>
                      <a:pt x="1" y="1"/>
                    </a:moveTo>
                    <a:lnTo>
                      <a:pt x="1" y="34"/>
                    </a:lnTo>
                    <a:lnTo>
                      <a:pt x="34" y="101"/>
                    </a:lnTo>
                    <a:cubicBezTo>
                      <a:pt x="701" y="935"/>
                      <a:pt x="1469" y="1769"/>
                      <a:pt x="2303" y="2469"/>
                    </a:cubicBezTo>
                    <a:lnTo>
                      <a:pt x="2403" y="2469"/>
                    </a:lnTo>
                    <a:cubicBezTo>
                      <a:pt x="1569" y="1702"/>
                      <a:pt x="802" y="868"/>
                      <a:pt x="134" y="34"/>
                    </a:cubicBezTo>
                    <a:cubicBezTo>
                      <a:pt x="68" y="34"/>
                      <a:pt x="6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55"/>
              <p:cNvSpPr/>
              <p:nvPr/>
            </p:nvSpPr>
            <p:spPr>
              <a:xfrm>
                <a:off x="-7195625" y="3092350"/>
                <a:ext cx="58400" cy="63400"/>
              </a:xfrm>
              <a:custGeom>
                <a:rect b="b" l="l" r="r" t="t"/>
                <a:pathLst>
                  <a:path extrusionOk="0" h="2536" w="2336">
                    <a:moveTo>
                      <a:pt x="1" y="0"/>
                    </a:moveTo>
                    <a:lnTo>
                      <a:pt x="1" y="34"/>
                    </a:lnTo>
                    <a:cubicBezTo>
                      <a:pt x="701" y="934"/>
                      <a:pt x="1435" y="1768"/>
                      <a:pt x="2269" y="2536"/>
                    </a:cubicBezTo>
                    <a:cubicBezTo>
                      <a:pt x="2269" y="2502"/>
                      <a:pt x="2336" y="2502"/>
                      <a:pt x="2336" y="2469"/>
                    </a:cubicBezTo>
                    <a:cubicBezTo>
                      <a:pt x="1502" y="1668"/>
                      <a:pt x="734" y="834"/>
                      <a:pt x="67" y="34"/>
                    </a:cubicBezTo>
                    <a:cubicBezTo>
                      <a:pt x="34" y="34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55"/>
              <p:cNvSpPr/>
              <p:nvPr/>
            </p:nvSpPr>
            <p:spPr>
              <a:xfrm>
                <a:off x="-7163925" y="3093175"/>
                <a:ext cx="30875" cy="32550"/>
              </a:xfrm>
              <a:custGeom>
                <a:rect b="b" l="l" r="r" t="t"/>
                <a:pathLst>
                  <a:path extrusionOk="0" h="1302" w="1235">
                    <a:moveTo>
                      <a:pt x="0" y="1"/>
                    </a:moveTo>
                    <a:lnTo>
                      <a:pt x="0" y="67"/>
                    </a:lnTo>
                    <a:cubicBezTo>
                      <a:pt x="334" y="501"/>
                      <a:pt x="767" y="935"/>
                      <a:pt x="1168" y="1302"/>
                    </a:cubicBezTo>
                    <a:lnTo>
                      <a:pt x="1168" y="1235"/>
                    </a:lnTo>
                    <a:lnTo>
                      <a:pt x="1234" y="1235"/>
                    </a:lnTo>
                    <a:cubicBezTo>
                      <a:pt x="801" y="835"/>
                      <a:pt x="434" y="468"/>
                      <a:pt x="100" y="67"/>
                    </a:cubicBezTo>
                    <a:cubicBezTo>
                      <a:pt x="100" y="67"/>
                      <a:pt x="67" y="67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55"/>
              <p:cNvSpPr/>
              <p:nvPr/>
            </p:nvSpPr>
            <p:spPr>
              <a:xfrm>
                <a:off x="-7157275" y="3058150"/>
                <a:ext cx="58400" cy="62575"/>
              </a:xfrm>
              <a:custGeom>
                <a:rect b="b" l="l" r="r" t="t"/>
                <a:pathLst>
                  <a:path extrusionOk="0" h="2503" w="2336">
                    <a:moveTo>
                      <a:pt x="1" y="1"/>
                    </a:moveTo>
                    <a:lnTo>
                      <a:pt x="1" y="34"/>
                    </a:lnTo>
                    <a:lnTo>
                      <a:pt x="34" y="67"/>
                    </a:lnTo>
                    <a:lnTo>
                      <a:pt x="2203" y="2503"/>
                    </a:lnTo>
                    <a:lnTo>
                      <a:pt x="2336" y="250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55"/>
              <p:cNvSpPr/>
              <p:nvPr/>
            </p:nvSpPr>
            <p:spPr>
              <a:xfrm>
                <a:off x="-7146425" y="3035725"/>
                <a:ext cx="72575" cy="76650"/>
              </a:xfrm>
              <a:custGeom>
                <a:rect b="b" l="l" r="r" t="t"/>
                <a:pathLst>
                  <a:path extrusionOk="0" h="3066" w="2903">
                    <a:moveTo>
                      <a:pt x="59" y="1"/>
                    </a:moveTo>
                    <a:cubicBezTo>
                      <a:pt x="49" y="1"/>
                      <a:pt x="34" y="30"/>
                      <a:pt x="34" y="30"/>
                    </a:cubicBezTo>
                    <a:cubicBezTo>
                      <a:pt x="1" y="64"/>
                      <a:pt x="1" y="97"/>
                      <a:pt x="34" y="97"/>
                    </a:cubicBezTo>
                    <a:lnTo>
                      <a:pt x="67" y="131"/>
                    </a:lnTo>
                    <a:cubicBezTo>
                      <a:pt x="101" y="131"/>
                      <a:pt x="101" y="131"/>
                      <a:pt x="134" y="197"/>
                    </a:cubicBezTo>
                    <a:cubicBezTo>
                      <a:pt x="1201" y="1031"/>
                      <a:pt x="2069" y="1965"/>
                      <a:pt x="2869" y="3066"/>
                    </a:cubicBezTo>
                    <a:cubicBezTo>
                      <a:pt x="2903" y="3033"/>
                      <a:pt x="2903" y="2966"/>
                      <a:pt x="2903" y="2933"/>
                    </a:cubicBezTo>
                    <a:cubicBezTo>
                      <a:pt x="2135" y="1898"/>
                      <a:pt x="1235" y="931"/>
                      <a:pt x="201" y="97"/>
                    </a:cubicBezTo>
                    <a:cubicBezTo>
                      <a:pt x="134" y="97"/>
                      <a:pt x="134" y="64"/>
                      <a:pt x="101" y="64"/>
                    </a:cubicBezTo>
                    <a:lnTo>
                      <a:pt x="67" y="30"/>
                    </a:lnTo>
                    <a:cubicBezTo>
                      <a:pt x="67" y="8"/>
                      <a:pt x="64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55"/>
              <p:cNvSpPr/>
              <p:nvPr/>
            </p:nvSpPr>
            <p:spPr>
              <a:xfrm>
                <a:off x="-7796050" y="2624500"/>
                <a:ext cx="146800" cy="41700"/>
              </a:xfrm>
              <a:custGeom>
                <a:rect b="b" l="l" r="r" t="t"/>
                <a:pathLst>
                  <a:path extrusionOk="0" h="1668" w="5872">
                    <a:moveTo>
                      <a:pt x="5838" y="1"/>
                    </a:moveTo>
                    <a:cubicBezTo>
                      <a:pt x="5838" y="1"/>
                      <a:pt x="5771" y="1"/>
                      <a:pt x="5771" y="34"/>
                    </a:cubicBezTo>
                    <a:cubicBezTo>
                      <a:pt x="5538" y="535"/>
                      <a:pt x="4937" y="902"/>
                      <a:pt x="4370" y="935"/>
                    </a:cubicBezTo>
                    <a:cubicBezTo>
                      <a:pt x="4308" y="942"/>
                      <a:pt x="4247" y="945"/>
                      <a:pt x="4185" y="945"/>
                    </a:cubicBezTo>
                    <a:cubicBezTo>
                      <a:pt x="3654" y="945"/>
                      <a:pt x="3158" y="694"/>
                      <a:pt x="2769" y="335"/>
                    </a:cubicBezTo>
                    <a:lnTo>
                      <a:pt x="2736" y="335"/>
                    </a:lnTo>
                    <a:cubicBezTo>
                      <a:pt x="2702" y="335"/>
                      <a:pt x="2702" y="368"/>
                      <a:pt x="2702" y="368"/>
                    </a:cubicBezTo>
                    <a:cubicBezTo>
                      <a:pt x="2769" y="835"/>
                      <a:pt x="2502" y="1269"/>
                      <a:pt x="2069" y="1502"/>
                    </a:cubicBezTo>
                    <a:cubicBezTo>
                      <a:pt x="1922" y="1563"/>
                      <a:pt x="1752" y="1593"/>
                      <a:pt x="1579" y="1593"/>
                    </a:cubicBezTo>
                    <a:cubicBezTo>
                      <a:pt x="1279" y="1593"/>
                      <a:pt x="967" y="1504"/>
                      <a:pt x="734" y="1335"/>
                    </a:cubicBezTo>
                    <a:cubicBezTo>
                      <a:pt x="367" y="1035"/>
                      <a:pt x="100" y="635"/>
                      <a:pt x="67" y="134"/>
                    </a:cubicBezTo>
                    <a:cubicBezTo>
                      <a:pt x="67" y="68"/>
                      <a:pt x="67" y="68"/>
                      <a:pt x="34" y="68"/>
                    </a:cubicBezTo>
                    <a:cubicBezTo>
                      <a:pt x="0" y="68"/>
                      <a:pt x="0" y="68"/>
                      <a:pt x="0" y="134"/>
                    </a:cubicBezTo>
                    <a:cubicBezTo>
                      <a:pt x="34" y="635"/>
                      <a:pt x="267" y="1068"/>
                      <a:pt x="668" y="1369"/>
                    </a:cubicBezTo>
                    <a:cubicBezTo>
                      <a:pt x="834" y="1502"/>
                      <a:pt x="1034" y="1569"/>
                      <a:pt x="1235" y="1635"/>
                    </a:cubicBezTo>
                    <a:cubicBezTo>
                      <a:pt x="1319" y="1657"/>
                      <a:pt x="1404" y="1668"/>
                      <a:pt x="1490" y="1668"/>
                    </a:cubicBezTo>
                    <a:cubicBezTo>
                      <a:pt x="1677" y="1668"/>
                      <a:pt x="1874" y="1616"/>
                      <a:pt x="2102" y="1502"/>
                    </a:cubicBezTo>
                    <a:cubicBezTo>
                      <a:pt x="2536" y="1302"/>
                      <a:pt x="2836" y="868"/>
                      <a:pt x="2836" y="401"/>
                    </a:cubicBezTo>
                    <a:cubicBezTo>
                      <a:pt x="3238" y="804"/>
                      <a:pt x="3785" y="1005"/>
                      <a:pt x="4288" y="1005"/>
                    </a:cubicBezTo>
                    <a:cubicBezTo>
                      <a:pt x="4327" y="1005"/>
                      <a:pt x="4365" y="1004"/>
                      <a:pt x="4404" y="1002"/>
                    </a:cubicBezTo>
                    <a:cubicBezTo>
                      <a:pt x="5037" y="935"/>
                      <a:pt x="5604" y="568"/>
                      <a:pt x="5871" y="34"/>
                    </a:cubicBezTo>
                    <a:cubicBezTo>
                      <a:pt x="5871" y="34"/>
                      <a:pt x="5871" y="1"/>
                      <a:pt x="58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55"/>
              <p:cNvSpPr/>
              <p:nvPr/>
            </p:nvSpPr>
            <p:spPr>
              <a:xfrm>
                <a:off x="-7645950" y="2770450"/>
                <a:ext cx="135950" cy="57575"/>
              </a:xfrm>
              <a:custGeom>
                <a:rect b="b" l="l" r="r" t="t"/>
                <a:pathLst>
                  <a:path extrusionOk="0" h="2303" w="5438">
                    <a:moveTo>
                      <a:pt x="5371" y="0"/>
                    </a:moveTo>
                    <a:cubicBezTo>
                      <a:pt x="5082" y="267"/>
                      <a:pt x="4719" y="401"/>
                      <a:pt x="4341" y="401"/>
                    </a:cubicBezTo>
                    <a:cubicBezTo>
                      <a:pt x="4152" y="401"/>
                      <a:pt x="3959" y="367"/>
                      <a:pt x="3770" y="301"/>
                    </a:cubicBezTo>
                    <a:lnTo>
                      <a:pt x="3737" y="301"/>
                    </a:lnTo>
                    <a:lnTo>
                      <a:pt x="3737" y="334"/>
                    </a:lnTo>
                    <a:cubicBezTo>
                      <a:pt x="3737" y="701"/>
                      <a:pt x="3436" y="1135"/>
                      <a:pt x="3003" y="1235"/>
                    </a:cubicBezTo>
                    <a:cubicBezTo>
                      <a:pt x="2898" y="1261"/>
                      <a:pt x="2791" y="1273"/>
                      <a:pt x="2683" y="1273"/>
                    </a:cubicBezTo>
                    <a:cubicBezTo>
                      <a:pt x="2376" y="1273"/>
                      <a:pt x="2056" y="1174"/>
                      <a:pt x="1735" y="1001"/>
                    </a:cubicBezTo>
                    <a:lnTo>
                      <a:pt x="1702" y="1001"/>
                    </a:lnTo>
                    <a:lnTo>
                      <a:pt x="1702" y="1035"/>
                    </a:lnTo>
                    <a:cubicBezTo>
                      <a:pt x="1835" y="1502"/>
                      <a:pt x="1535" y="2035"/>
                      <a:pt x="1101" y="2169"/>
                    </a:cubicBezTo>
                    <a:cubicBezTo>
                      <a:pt x="1024" y="2191"/>
                      <a:pt x="942" y="2202"/>
                      <a:pt x="861" y="2202"/>
                    </a:cubicBezTo>
                    <a:cubicBezTo>
                      <a:pt x="697" y="2202"/>
                      <a:pt x="534" y="2158"/>
                      <a:pt x="401" y="2069"/>
                    </a:cubicBezTo>
                    <a:cubicBezTo>
                      <a:pt x="234" y="1969"/>
                      <a:pt x="101" y="1735"/>
                      <a:pt x="67" y="1535"/>
                    </a:cubicBezTo>
                    <a:cubicBezTo>
                      <a:pt x="67" y="1502"/>
                      <a:pt x="67" y="1502"/>
                      <a:pt x="34" y="1502"/>
                    </a:cubicBezTo>
                    <a:cubicBezTo>
                      <a:pt x="1" y="1502"/>
                      <a:pt x="1" y="1502"/>
                      <a:pt x="1" y="1535"/>
                    </a:cubicBezTo>
                    <a:cubicBezTo>
                      <a:pt x="1" y="1735"/>
                      <a:pt x="167" y="2002"/>
                      <a:pt x="368" y="2135"/>
                    </a:cubicBezTo>
                    <a:cubicBezTo>
                      <a:pt x="434" y="2169"/>
                      <a:pt x="568" y="2202"/>
                      <a:pt x="701" y="2235"/>
                    </a:cubicBezTo>
                    <a:cubicBezTo>
                      <a:pt x="868" y="2235"/>
                      <a:pt x="1001" y="2235"/>
                      <a:pt x="1068" y="2302"/>
                    </a:cubicBezTo>
                    <a:cubicBezTo>
                      <a:pt x="1502" y="2169"/>
                      <a:pt x="1769" y="1668"/>
                      <a:pt x="1735" y="1168"/>
                    </a:cubicBezTo>
                    <a:lnTo>
                      <a:pt x="1735" y="1168"/>
                    </a:lnTo>
                    <a:cubicBezTo>
                      <a:pt x="2036" y="1330"/>
                      <a:pt x="2337" y="1428"/>
                      <a:pt x="2627" y="1428"/>
                    </a:cubicBezTo>
                    <a:cubicBezTo>
                      <a:pt x="2755" y="1428"/>
                      <a:pt x="2880" y="1409"/>
                      <a:pt x="3003" y="1368"/>
                    </a:cubicBezTo>
                    <a:cubicBezTo>
                      <a:pt x="3436" y="1235"/>
                      <a:pt x="3837" y="834"/>
                      <a:pt x="3837" y="401"/>
                    </a:cubicBezTo>
                    <a:cubicBezTo>
                      <a:pt x="4012" y="477"/>
                      <a:pt x="4201" y="514"/>
                      <a:pt x="4391" y="514"/>
                    </a:cubicBezTo>
                    <a:cubicBezTo>
                      <a:pt x="4779" y="514"/>
                      <a:pt x="5169" y="359"/>
                      <a:pt x="5438" y="67"/>
                    </a:cubicBezTo>
                    <a:lnTo>
                      <a:pt x="543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55"/>
              <p:cNvSpPr/>
              <p:nvPr/>
            </p:nvSpPr>
            <p:spPr>
              <a:xfrm>
                <a:off x="-7550050" y="2814650"/>
                <a:ext cx="80100" cy="58825"/>
              </a:xfrm>
              <a:custGeom>
                <a:rect b="b" l="l" r="r" t="t"/>
                <a:pathLst>
                  <a:path extrusionOk="0" h="2353" w="3204">
                    <a:moveTo>
                      <a:pt x="3103" y="0"/>
                    </a:moveTo>
                    <a:cubicBezTo>
                      <a:pt x="3070" y="0"/>
                      <a:pt x="3070" y="0"/>
                      <a:pt x="3070" y="67"/>
                    </a:cubicBezTo>
                    <a:cubicBezTo>
                      <a:pt x="3103" y="401"/>
                      <a:pt x="3003" y="734"/>
                      <a:pt x="2736" y="934"/>
                    </a:cubicBezTo>
                    <a:cubicBezTo>
                      <a:pt x="2573" y="1074"/>
                      <a:pt x="2329" y="1132"/>
                      <a:pt x="2106" y="1132"/>
                    </a:cubicBezTo>
                    <a:cubicBezTo>
                      <a:pt x="2009" y="1132"/>
                      <a:pt x="1916" y="1121"/>
                      <a:pt x="1835" y="1101"/>
                    </a:cubicBezTo>
                    <a:lnTo>
                      <a:pt x="1769" y="1101"/>
                    </a:lnTo>
                    <a:lnTo>
                      <a:pt x="1769" y="1135"/>
                    </a:lnTo>
                    <a:cubicBezTo>
                      <a:pt x="1869" y="1602"/>
                      <a:pt x="1569" y="2035"/>
                      <a:pt x="1168" y="2202"/>
                    </a:cubicBezTo>
                    <a:cubicBezTo>
                      <a:pt x="1077" y="2230"/>
                      <a:pt x="982" y="2243"/>
                      <a:pt x="888" y="2243"/>
                    </a:cubicBezTo>
                    <a:cubicBezTo>
                      <a:pt x="537" y="2243"/>
                      <a:pt x="192" y="2058"/>
                      <a:pt x="34" y="1768"/>
                    </a:cubicBezTo>
                    <a:lnTo>
                      <a:pt x="1" y="1768"/>
                    </a:lnTo>
                    <a:lnTo>
                      <a:pt x="1" y="1802"/>
                    </a:lnTo>
                    <a:cubicBezTo>
                      <a:pt x="101" y="2069"/>
                      <a:pt x="401" y="2269"/>
                      <a:pt x="701" y="2302"/>
                    </a:cubicBezTo>
                    <a:cubicBezTo>
                      <a:pt x="785" y="2335"/>
                      <a:pt x="876" y="2352"/>
                      <a:pt x="951" y="2352"/>
                    </a:cubicBezTo>
                    <a:cubicBezTo>
                      <a:pt x="1026" y="2352"/>
                      <a:pt x="1085" y="2335"/>
                      <a:pt x="1102" y="2302"/>
                    </a:cubicBezTo>
                    <a:cubicBezTo>
                      <a:pt x="1569" y="2135"/>
                      <a:pt x="1869" y="1702"/>
                      <a:pt x="1835" y="1235"/>
                    </a:cubicBezTo>
                    <a:lnTo>
                      <a:pt x="1835" y="1235"/>
                    </a:lnTo>
                    <a:cubicBezTo>
                      <a:pt x="1916" y="1251"/>
                      <a:pt x="1999" y="1259"/>
                      <a:pt x="2082" y="1259"/>
                    </a:cubicBezTo>
                    <a:cubicBezTo>
                      <a:pt x="2339" y="1259"/>
                      <a:pt x="2593" y="1178"/>
                      <a:pt x="2769" y="1001"/>
                    </a:cubicBezTo>
                    <a:cubicBezTo>
                      <a:pt x="3036" y="768"/>
                      <a:pt x="3203" y="401"/>
                      <a:pt x="3170" y="67"/>
                    </a:cubicBezTo>
                    <a:cubicBezTo>
                      <a:pt x="3170" y="0"/>
                      <a:pt x="3170" y="0"/>
                      <a:pt x="3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55"/>
              <p:cNvSpPr/>
              <p:nvPr/>
            </p:nvSpPr>
            <p:spPr>
              <a:xfrm>
                <a:off x="-7703475" y="2433300"/>
                <a:ext cx="47550" cy="44100"/>
              </a:xfrm>
              <a:custGeom>
                <a:rect b="b" l="l" r="r" t="t"/>
                <a:pathLst>
                  <a:path extrusionOk="0" h="1764" w="1902">
                    <a:moveTo>
                      <a:pt x="983" y="0"/>
                    </a:moveTo>
                    <a:cubicBezTo>
                      <a:pt x="543" y="0"/>
                      <a:pt x="157" y="261"/>
                      <a:pt x="67" y="711"/>
                    </a:cubicBezTo>
                    <a:cubicBezTo>
                      <a:pt x="0" y="1211"/>
                      <a:pt x="300" y="1678"/>
                      <a:pt x="801" y="1745"/>
                    </a:cubicBezTo>
                    <a:cubicBezTo>
                      <a:pt x="865" y="1758"/>
                      <a:pt x="929" y="1764"/>
                      <a:pt x="991" y="1764"/>
                    </a:cubicBezTo>
                    <a:cubicBezTo>
                      <a:pt x="1407" y="1764"/>
                      <a:pt x="1748" y="1480"/>
                      <a:pt x="1835" y="1044"/>
                    </a:cubicBezTo>
                    <a:cubicBezTo>
                      <a:pt x="1901" y="611"/>
                      <a:pt x="1568" y="144"/>
                      <a:pt x="1134" y="10"/>
                    </a:cubicBezTo>
                    <a:cubicBezTo>
                      <a:pt x="1083" y="3"/>
                      <a:pt x="1033" y="0"/>
                      <a:pt x="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55"/>
              <p:cNvSpPr/>
              <p:nvPr/>
            </p:nvSpPr>
            <p:spPr>
              <a:xfrm>
                <a:off x="-7856925" y="2391000"/>
                <a:ext cx="115100" cy="73425"/>
              </a:xfrm>
              <a:custGeom>
                <a:rect b="b" l="l" r="r" t="t"/>
                <a:pathLst>
                  <a:path extrusionOk="0" h="2937" w="4604">
                    <a:moveTo>
                      <a:pt x="501" y="1"/>
                    </a:moveTo>
                    <a:cubicBezTo>
                      <a:pt x="200" y="1"/>
                      <a:pt x="0" y="368"/>
                      <a:pt x="200" y="635"/>
                    </a:cubicBezTo>
                    <a:cubicBezTo>
                      <a:pt x="868" y="1402"/>
                      <a:pt x="1702" y="2036"/>
                      <a:pt x="2636" y="2536"/>
                    </a:cubicBezTo>
                    <a:cubicBezTo>
                      <a:pt x="2869" y="2670"/>
                      <a:pt x="3103" y="2836"/>
                      <a:pt x="3336" y="2903"/>
                    </a:cubicBezTo>
                    <a:cubicBezTo>
                      <a:pt x="3413" y="2926"/>
                      <a:pt x="3491" y="2937"/>
                      <a:pt x="3569" y="2937"/>
                    </a:cubicBezTo>
                    <a:cubicBezTo>
                      <a:pt x="3833" y="2937"/>
                      <a:pt x="4098" y="2816"/>
                      <a:pt x="4303" y="2636"/>
                    </a:cubicBezTo>
                    <a:cubicBezTo>
                      <a:pt x="4470" y="2403"/>
                      <a:pt x="4604" y="2136"/>
                      <a:pt x="4470" y="1902"/>
                    </a:cubicBezTo>
                    <a:cubicBezTo>
                      <a:pt x="4437" y="1802"/>
                      <a:pt x="4303" y="1702"/>
                      <a:pt x="4270" y="1569"/>
                    </a:cubicBezTo>
                    <a:cubicBezTo>
                      <a:pt x="4170" y="1469"/>
                      <a:pt x="4103" y="1235"/>
                      <a:pt x="4170" y="1068"/>
                    </a:cubicBezTo>
                    <a:cubicBezTo>
                      <a:pt x="3036" y="468"/>
                      <a:pt x="1802" y="68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55"/>
              <p:cNvSpPr/>
              <p:nvPr/>
            </p:nvSpPr>
            <p:spPr>
              <a:xfrm>
                <a:off x="-7732675" y="2983075"/>
                <a:ext cx="68400" cy="48875"/>
              </a:xfrm>
              <a:custGeom>
                <a:rect b="b" l="l" r="r" t="t"/>
                <a:pathLst>
                  <a:path extrusionOk="0" h="1955" w="2736">
                    <a:moveTo>
                      <a:pt x="1503" y="1"/>
                    </a:moveTo>
                    <a:cubicBezTo>
                      <a:pt x="1031" y="1"/>
                      <a:pt x="559" y="250"/>
                      <a:pt x="201" y="635"/>
                    </a:cubicBezTo>
                    <a:cubicBezTo>
                      <a:pt x="134" y="735"/>
                      <a:pt x="34" y="869"/>
                      <a:pt x="1" y="1036"/>
                    </a:cubicBezTo>
                    <a:cubicBezTo>
                      <a:pt x="1" y="1202"/>
                      <a:pt x="34" y="1369"/>
                      <a:pt x="167" y="1403"/>
                    </a:cubicBezTo>
                    <a:cubicBezTo>
                      <a:pt x="223" y="1444"/>
                      <a:pt x="285" y="1463"/>
                      <a:pt x="345" y="1463"/>
                    </a:cubicBezTo>
                    <a:cubicBezTo>
                      <a:pt x="429" y="1463"/>
                      <a:pt x="509" y="1427"/>
                      <a:pt x="568" y="1369"/>
                    </a:cubicBezTo>
                    <a:cubicBezTo>
                      <a:pt x="701" y="1303"/>
                      <a:pt x="801" y="1169"/>
                      <a:pt x="868" y="1069"/>
                    </a:cubicBezTo>
                    <a:cubicBezTo>
                      <a:pt x="1168" y="735"/>
                      <a:pt x="1568" y="535"/>
                      <a:pt x="2002" y="402"/>
                    </a:cubicBezTo>
                    <a:lnTo>
                      <a:pt x="2002" y="402"/>
                    </a:lnTo>
                    <a:cubicBezTo>
                      <a:pt x="1835" y="635"/>
                      <a:pt x="1668" y="836"/>
                      <a:pt x="1535" y="1069"/>
                    </a:cubicBezTo>
                    <a:cubicBezTo>
                      <a:pt x="1468" y="1336"/>
                      <a:pt x="1402" y="1636"/>
                      <a:pt x="1535" y="1870"/>
                    </a:cubicBezTo>
                    <a:cubicBezTo>
                      <a:pt x="1568" y="1903"/>
                      <a:pt x="1568" y="1936"/>
                      <a:pt x="1635" y="1936"/>
                    </a:cubicBezTo>
                    <a:cubicBezTo>
                      <a:pt x="1653" y="1949"/>
                      <a:pt x="1673" y="1954"/>
                      <a:pt x="1693" y="1954"/>
                    </a:cubicBezTo>
                    <a:cubicBezTo>
                      <a:pt x="1781" y="1954"/>
                      <a:pt x="1875" y="1845"/>
                      <a:pt x="1902" y="1736"/>
                    </a:cubicBezTo>
                    <a:cubicBezTo>
                      <a:pt x="2202" y="1102"/>
                      <a:pt x="2736" y="168"/>
                      <a:pt x="1802" y="35"/>
                    </a:cubicBezTo>
                    <a:cubicBezTo>
                      <a:pt x="1703" y="12"/>
                      <a:pt x="1603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55"/>
              <p:cNvSpPr/>
              <p:nvPr/>
            </p:nvSpPr>
            <p:spPr>
              <a:xfrm>
                <a:off x="-7635100" y="3001700"/>
                <a:ext cx="69225" cy="49100"/>
              </a:xfrm>
              <a:custGeom>
                <a:rect b="b" l="l" r="r" t="t"/>
                <a:pathLst>
                  <a:path extrusionOk="0" h="1964" w="2769">
                    <a:moveTo>
                      <a:pt x="1548" y="1"/>
                    </a:moveTo>
                    <a:cubicBezTo>
                      <a:pt x="1070" y="1"/>
                      <a:pt x="544" y="229"/>
                      <a:pt x="234" y="624"/>
                    </a:cubicBezTo>
                    <a:cubicBezTo>
                      <a:pt x="134" y="758"/>
                      <a:pt x="67" y="891"/>
                      <a:pt x="0" y="1058"/>
                    </a:cubicBezTo>
                    <a:cubicBezTo>
                      <a:pt x="0" y="1191"/>
                      <a:pt x="67" y="1391"/>
                      <a:pt x="167" y="1425"/>
                    </a:cubicBezTo>
                    <a:cubicBezTo>
                      <a:pt x="214" y="1448"/>
                      <a:pt x="266" y="1460"/>
                      <a:pt x="319" y="1460"/>
                    </a:cubicBezTo>
                    <a:cubicBezTo>
                      <a:pt x="415" y="1460"/>
                      <a:pt x="515" y="1423"/>
                      <a:pt x="601" y="1358"/>
                    </a:cubicBezTo>
                    <a:cubicBezTo>
                      <a:pt x="734" y="1291"/>
                      <a:pt x="801" y="1158"/>
                      <a:pt x="901" y="1091"/>
                    </a:cubicBezTo>
                    <a:cubicBezTo>
                      <a:pt x="1168" y="758"/>
                      <a:pt x="1601" y="524"/>
                      <a:pt x="2002" y="424"/>
                    </a:cubicBezTo>
                    <a:lnTo>
                      <a:pt x="2002" y="424"/>
                    </a:lnTo>
                    <a:cubicBezTo>
                      <a:pt x="1835" y="624"/>
                      <a:pt x="1668" y="824"/>
                      <a:pt x="1568" y="1091"/>
                    </a:cubicBezTo>
                    <a:cubicBezTo>
                      <a:pt x="1468" y="1325"/>
                      <a:pt x="1435" y="1625"/>
                      <a:pt x="1568" y="1858"/>
                    </a:cubicBezTo>
                    <a:cubicBezTo>
                      <a:pt x="1601" y="1925"/>
                      <a:pt x="1601" y="1959"/>
                      <a:pt x="1635" y="1959"/>
                    </a:cubicBezTo>
                    <a:cubicBezTo>
                      <a:pt x="1649" y="1962"/>
                      <a:pt x="1663" y="1964"/>
                      <a:pt x="1677" y="1964"/>
                    </a:cubicBezTo>
                    <a:cubicBezTo>
                      <a:pt x="1796" y="1964"/>
                      <a:pt x="1905" y="1848"/>
                      <a:pt x="1935" y="1758"/>
                    </a:cubicBezTo>
                    <a:cubicBezTo>
                      <a:pt x="2235" y="1125"/>
                      <a:pt x="2769" y="157"/>
                      <a:pt x="1802" y="24"/>
                    </a:cubicBezTo>
                    <a:cubicBezTo>
                      <a:pt x="1720" y="8"/>
                      <a:pt x="1635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65" name="Google Shape;665;p55"/>
          <p:cNvSpPr/>
          <p:nvPr/>
        </p:nvSpPr>
        <p:spPr>
          <a:xfrm flipH="1">
            <a:off x="-3125225" y="1720125"/>
            <a:ext cx="5162994" cy="3909700"/>
          </a:xfrm>
          <a:custGeom>
            <a:rect b="b" l="l" r="r" t="t"/>
            <a:pathLst>
              <a:path extrusionOk="0" h="135836" w="178805">
                <a:moveTo>
                  <a:pt x="37325" y="1"/>
                </a:moveTo>
                <a:cubicBezTo>
                  <a:pt x="36506" y="1"/>
                  <a:pt x="35687" y="20"/>
                  <a:pt x="34867" y="59"/>
                </a:cubicBezTo>
                <a:cubicBezTo>
                  <a:pt x="25728" y="475"/>
                  <a:pt x="16305" y="3741"/>
                  <a:pt x="10388" y="10775"/>
                </a:cubicBezTo>
                <a:cubicBezTo>
                  <a:pt x="4493" y="17788"/>
                  <a:pt x="3178" y="28965"/>
                  <a:pt x="8941" y="36109"/>
                </a:cubicBezTo>
                <a:cubicBezTo>
                  <a:pt x="11199" y="38936"/>
                  <a:pt x="14332" y="40930"/>
                  <a:pt x="16853" y="43538"/>
                </a:cubicBezTo>
                <a:cubicBezTo>
                  <a:pt x="19373" y="46146"/>
                  <a:pt x="21301" y="49850"/>
                  <a:pt x="20337" y="53312"/>
                </a:cubicBezTo>
                <a:cubicBezTo>
                  <a:pt x="19417" y="56490"/>
                  <a:pt x="16392" y="58572"/>
                  <a:pt x="13368" y="59931"/>
                </a:cubicBezTo>
                <a:cubicBezTo>
                  <a:pt x="10366" y="61289"/>
                  <a:pt x="7079" y="62297"/>
                  <a:pt x="4668" y="64577"/>
                </a:cubicBezTo>
                <a:cubicBezTo>
                  <a:pt x="0" y="68960"/>
                  <a:pt x="241" y="76827"/>
                  <a:pt x="3594" y="82306"/>
                </a:cubicBezTo>
                <a:cubicBezTo>
                  <a:pt x="6925" y="87785"/>
                  <a:pt x="12557" y="91379"/>
                  <a:pt x="18080" y="94600"/>
                </a:cubicBezTo>
                <a:cubicBezTo>
                  <a:pt x="45013" y="110291"/>
                  <a:pt x="74160" y="121797"/>
                  <a:pt x="103527" y="132206"/>
                </a:cubicBezTo>
                <a:cubicBezTo>
                  <a:pt x="110192" y="134574"/>
                  <a:pt x="117230" y="135835"/>
                  <a:pt x="124208" y="135835"/>
                </a:cubicBezTo>
                <a:cubicBezTo>
                  <a:pt x="133636" y="135835"/>
                  <a:pt x="142956" y="133533"/>
                  <a:pt x="151104" y="128546"/>
                </a:cubicBezTo>
                <a:cubicBezTo>
                  <a:pt x="165305" y="119868"/>
                  <a:pt x="175123" y="104374"/>
                  <a:pt x="176964" y="87872"/>
                </a:cubicBezTo>
                <a:cubicBezTo>
                  <a:pt x="178805" y="71326"/>
                  <a:pt x="172647" y="54079"/>
                  <a:pt x="160703" y="42464"/>
                </a:cubicBezTo>
                <a:cubicBezTo>
                  <a:pt x="148365" y="30477"/>
                  <a:pt x="131271" y="24998"/>
                  <a:pt x="114857" y="19892"/>
                </a:cubicBezTo>
                <a:cubicBezTo>
                  <a:pt x="98070" y="14676"/>
                  <a:pt x="79135" y="7882"/>
                  <a:pt x="62020" y="3850"/>
                </a:cubicBezTo>
                <a:cubicBezTo>
                  <a:pt x="53899" y="1935"/>
                  <a:pt x="45650" y="1"/>
                  <a:pt x="37325" y="1"/>
                </a:cubicBezTo>
                <a:close/>
              </a:path>
            </a:pathLst>
          </a:custGeom>
          <a:solidFill>
            <a:srgbClr val="FFFFFF">
              <a:alpha val="6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6" name="Google Shape;666;p55"/>
          <p:cNvGrpSpPr/>
          <p:nvPr/>
        </p:nvGrpSpPr>
        <p:grpSpPr>
          <a:xfrm flipH="1">
            <a:off x="-21829" y="4448761"/>
            <a:ext cx="9193242" cy="775832"/>
            <a:chOff x="-1975" y="4448714"/>
            <a:chExt cx="9143865" cy="775832"/>
          </a:xfrm>
        </p:grpSpPr>
        <p:grpSp>
          <p:nvGrpSpPr>
            <p:cNvPr id="667" name="Google Shape;667;p55"/>
            <p:cNvGrpSpPr/>
            <p:nvPr/>
          </p:nvGrpSpPr>
          <p:grpSpPr>
            <a:xfrm>
              <a:off x="-1975" y="4448714"/>
              <a:ext cx="9143865" cy="775832"/>
              <a:chOff x="-1975" y="4372514"/>
              <a:chExt cx="9143865" cy="775832"/>
            </a:xfrm>
          </p:grpSpPr>
          <p:grpSp>
            <p:nvGrpSpPr>
              <p:cNvPr id="668" name="Google Shape;668;p55"/>
              <p:cNvGrpSpPr/>
              <p:nvPr/>
            </p:nvGrpSpPr>
            <p:grpSpPr>
              <a:xfrm>
                <a:off x="-1975" y="4372514"/>
                <a:ext cx="9143865" cy="775832"/>
                <a:chOff x="-1667166" y="4067717"/>
                <a:chExt cx="9130170" cy="775832"/>
              </a:xfrm>
            </p:grpSpPr>
            <p:sp>
              <p:nvSpPr>
                <p:cNvPr id="669" name="Google Shape;669;p55"/>
                <p:cNvSpPr/>
                <p:nvPr/>
              </p:nvSpPr>
              <p:spPr>
                <a:xfrm>
                  <a:off x="-1667166" y="4219925"/>
                  <a:ext cx="9130170" cy="623624"/>
                </a:xfrm>
                <a:custGeom>
                  <a:rect b="b" l="l" r="r" t="t"/>
                  <a:pathLst>
                    <a:path extrusionOk="0" h="78815" w="299448">
                      <a:moveTo>
                        <a:pt x="37488" y="1"/>
                      </a:moveTo>
                      <a:cubicBezTo>
                        <a:pt x="33421" y="1"/>
                        <a:pt x="32194" y="8243"/>
                        <a:pt x="34144" y="15173"/>
                      </a:cubicBezTo>
                      <a:cubicBezTo>
                        <a:pt x="25268" y="17123"/>
                        <a:pt x="16349" y="19337"/>
                        <a:pt x="7429" y="21857"/>
                      </a:cubicBezTo>
                      <a:cubicBezTo>
                        <a:pt x="2586" y="23128"/>
                        <a:pt x="0" y="23917"/>
                        <a:pt x="0" y="23917"/>
                      </a:cubicBezTo>
                      <a:lnTo>
                        <a:pt x="0" y="78814"/>
                      </a:lnTo>
                      <a:lnTo>
                        <a:pt x="299447" y="78814"/>
                      </a:lnTo>
                      <a:lnTo>
                        <a:pt x="299447" y="23917"/>
                      </a:lnTo>
                      <a:cubicBezTo>
                        <a:pt x="299447" y="23917"/>
                        <a:pt x="296839" y="23128"/>
                        <a:pt x="292018" y="21857"/>
                      </a:cubicBezTo>
                      <a:cubicBezTo>
                        <a:pt x="280381" y="18548"/>
                        <a:pt x="268766" y="15787"/>
                        <a:pt x="257239" y="13485"/>
                      </a:cubicBezTo>
                      <a:cubicBezTo>
                        <a:pt x="257042" y="11119"/>
                        <a:pt x="256296" y="8467"/>
                        <a:pt x="254149" y="7262"/>
                      </a:cubicBezTo>
                      <a:cubicBezTo>
                        <a:pt x="253536" y="6918"/>
                        <a:pt x="252898" y="6760"/>
                        <a:pt x="252258" y="6760"/>
                      </a:cubicBezTo>
                      <a:cubicBezTo>
                        <a:pt x="250034" y="6760"/>
                        <a:pt x="247779" y="8674"/>
                        <a:pt x="246435" y="11447"/>
                      </a:cubicBezTo>
                      <a:cubicBezTo>
                        <a:pt x="214412" y="5820"/>
                        <a:pt x="183255" y="3714"/>
                        <a:pt x="154493" y="3714"/>
                      </a:cubicBezTo>
                      <a:cubicBezTo>
                        <a:pt x="152903" y="3714"/>
                        <a:pt x="151321" y="3721"/>
                        <a:pt x="149746" y="3733"/>
                      </a:cubicBezTo>
                      <a:cubicBezTo>
                        <a:pt x="148067" y="3712"/>
                        <a:pt x="146376" y="3702"/>
                        <a:pt x="144677" y="3702"/>
                      </a:cubicBezTo>
                      <a:cubicBezTo>
                        <a:pt x="141075" y="3702"/>
                        <a:pt x="137433" y="3747"/>
                        <a:pt x="133770" y="3821"/>
                      </a:cubicBezTo>
                      <a:cubicBezTo>
                        <a:pt x="133441" y="2659"/>
                        <a:pt x="132586" y="1191"/>
                        <a:pt x="130395" y="1191"/>
                      </a:cubicBezTo>
                      <a:cubicBezTo>
                        <a:pt x="128094" y="1191"/>
                        <a:pt x="127107" y="2506"/>
                        <a:pt x="127436" y="3974"/>
                      </a:cubicBezTo>
                      <a:cubicBezTo>
                        <a:pt x="103658" y="4698"/>
                        <a:pt x="78566" y="6955"/>
                        <a:pt x="52903" y="11491"/>
                      </a:cubicBezTo>
                      <a:cubicBezTo>
                        <a:pt x="52377" y="9694"/>
                        <a:pt x="51413" y="7678"/>
                        <a:pt x="49660" y="6495"/>
                      </a:cubicBezTo>
                      <a:cubicBezTo>
                        <a:pt x="48973" y="6035"/>
                        <a:pt x="48374" y="5850"/>
                        <a:pt x="47854" y="5850"/>
                      </a:cubicBezTo>
                      <a:cubicBezTo>
                        <a:pt x="45669" y="5850"/>
                        <a:pt x="44882" y="9124"/>
                        <a:pt x="44882" y="9124"/>
                      </a:cubicBezTo>
                      <a:cubicBezTo>
                        <a:pt x="44882" y="9124"/>
                        <a:pt x="43195" y="753"/>
                        <a:pt x="37913" y="30"/>
                      </a:cubicBezTo>
                      <a:cubicBezTo>
                        <a:pt x="37768" y="10"/>
                        <a:pt x="37626" y="1"/>
                        <a:pt x="3748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0" name="Google Shape;670;p55"/>
                <p:cNvSpPr/>
                <p:nvPr/>
              </p:nvSpPr>
              <p:spPr>
                <a:xfrm>
                  <a:off x="-1506433" y="4260814"/>
                  <a:ext cx="183575" cy="168925"/>
                </a:xfrm>
                <a:custGeom>
                  <a:rect b="b" l="l" r="r" t="t"/>
                  <a:pathLst>
                    <a:path extrusionOk="0" h="6757" w="7343">
                      <a:moveTo>
                        <a:pt x="642" y="1"/>
                      </a:moveTo>
                      <a:cubicBezTo>
                        <a:pt x="573" y="1"/>
                        <a:pt x="504" y="8"/>
                        <a:pt x="439" y="26"/>
                      </a:cubicBezTo>
                      <a:cubicBezTo>
                        <a:pt x="154" y="136"/>
                        <a:pt x="1" y="443"/>
                        <a:pt x="23" y="749"/>
                      </a:cubicBezTo>
                      <a:cubicBezTo>
                        <a:pt x="23" y="1034"/>
                        <a:pt x="154" y="1319"/>
                        <a:pt x="329" y="1560"/>
                      </a:cubicBezTo>
                      <a:cubicBezTo>
                        <a:pt x="943" y="2612"/>
                        <a:pt x="1863" y="3445"/>
                        <a:pt x="2893" y="4190"/>
                      </a:cubicBezTo>
                      <a:cubicBezTo>
                        <a:pt x="3770" y="4869"/>
                        <a:pt x="4712" y="5483"/>
                        <a:pt x="5633" y="6075"/>
                      </a:cubicBezTo>
                      <a:cubicBezTo>
                        <a:pt x="5906" y="6264"/>
                        <a:pt x="6423" y="6757"/>
                        <a:pt x="6793" y="6757"/>
                      </a:cubicBezTo>
                      <a:cubicBezTo>
                        <a:pt x="6808" y="6757"/>
                        <a:pt x="6823" y="6756"/>
                        <a:pt x="6838" y="6754"/>
                      </a:cubicBezTo>
                      <a:cubicBezTo>
                        <a:pt x="7342" y="6732"/>
                        <a:pt x="6838" y="6294"/>
                        <a:pt x="6641" y="6031"/>
                      </a:cubicBezTo>
                      <a:cubicBezTo>
                        <a:pt x="5370" y="4102"/>
                        <a:pt x="3748" y="2437"/>
                        <a:pt x="2083" y="815"/>
                      </a:cubicBezTo>
                      <a:cubicBezTo>
                        <a:pt x="1732" y="486"/>
                        <a:pt x="1381" y="158"/>
                        <a:pt x="921" y="26"/>
                      </a:cubicBezTo>
                      <a:cubicBezTo>
                        <a:pt x="833" y="14"/>
                        <a:pt x="737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1" name="Google Shape;671;p55"/>
                <p:cNvSpPr/>
                <p:nvPr/>
              </p:nvSpPr>
              <p:spPr>
                <a:xfrm>
                  <a:off x="-1406708" y="4203714"/>
                  <a:ext cx="80000" cy="214125"/>
                </a:xfrm>
                <a:custGeom>
                  <a:rect b="b" l="l" r="r" t="t"/>
                  <a:pathLst>
                    <a:path extrusionOk="0" h="8565" w="3200">
                      <a:moveTo>
                        <a:pt x="1106" y="1"/>
                      </a:moveTo>
                      <a:cubicBezTo>
                        <a:pt x="967" y="1"/>
                        <a:pt x="829" y="50"/>
                        <a:pt x="723" y="141"/>
                      </a:cubicBezTo>
                      <a:cubicBezTo>
                        <a:pt x="548" y="294"/>
                        <a:pt x="460" y="469"/>
                        <a:pt x="417" y="667"/>
                      </a:cubicBezTo>
                      <a:cubicBezTo>
                        <a:pt x="0" y="2069"/>
                        <a:pt x="460" y="3516"/>
                        <a:pt x="965" y="4896"/>
                      </a:cubicBezTo>
                      <a:cubicBezTo>
                        <a:pt x="1227" y="5707"/>
                        <a:pt x="1534" y="6540"/>
                        <a:pt x="1907" y="7329"/>
                      </a:cubicBezTo>
                      <a:cubicBezTo>
                        <a:pt x="2040" y="7612"/>
                        <a:pt x="2451" y="8565"/>
                        <a:pt x="2728" y="8565"/>
                      </a:cubicBezTo>
                      <a:cubicBezTo>
                        <a:pt x="2815" y="8565"/>
                        <a:pt x="2889" y="8470"/>
                        <a:pt x="2937" y="8227"/>
                      </a:cubicBezTo>
                      <a:cubicBezTo>
                        <a:pt x="3200" y="6671"/>
                        <a:pt x="2827" y="4699"/>
                        <a:pt x="2542" y="3165"/>
                      </a:cubicBezTo>
                      <a:cubicBezTo>
                        <a:pt x="2389" y="2113"/>
                        <a:pt x="2104" y="1105"/>
                        <a:pt x="1512" y="250"/>
                      </a:cubicBezTo>
                      <a:cubicBezTo>
                        <a:pt x="1447" y="184"/>
                        <a:pt x="1381" y="97"/>
                        <a:pt x="1293" y="31"/>
                      </a:cubicBezTo>
                      <a:cubicBezTo>
                        <a:pt x="1232" y="11"/>
                        <a:pt x="1169" y="1"/>
                        <a:pt x="11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2" name="Google Shape;672;p55"/>
                <p:cNvSpPr/>
                <p:nvPr/>
              </p:nvSpPr>
              <p:spPr>
                <a:xfrm>
                  <a:off x="-1347758" y="4252139"/>
                  <a:ext cx="116925" cy="180325"/>
                </a:xfrm>
                <a:custGeom>
                  <a:rect b="b" l="l" r="r" t="t"/>
                  <a:pathLst>
                    <a:path extrusionOk="0" h="7213" w="4677">
                      <a:moveTo>
                        <a:pt x="3778" y="1"/>
                      </a:moveTo>
                      <a:cubicBezTo>
                        <a:pt x="3033" y="23"/>
                        <a:pt x="2551" y="680"/>
                        <a:pt x="2157" y="1316"/>
                      </a:cubicBezTo>
                      <a:cubicBezTo>
                        <a:pt x="1675" y="2148"/>
                        <a:pt x="1214" y="3069"/>
                        <a:pt x="798" y="3989"/>
                      </a:cubicBezTo>
                      <a:cubicBezTo>
                        <a:pt x="469" y="4734"/>
                        <a:pt x="162" y="5545"/>
                        <a:pt x="53" y="6400"/>
                      </a:cubicBezTo>
                      <a:cubicBezTo>
                        <a:pt x="0" y="6942"/>
                        <a:pt x="162" y="7212"/>
                        <a:pt x="444" y="7212"/>
                      </a:cubicBezTo>
                      <a:cubicBezTo>
                        <a:pt x="629" y="7212"/>
                        <a:pt x="866" y="7095"/>
                        <a:pt x="1127" y="6860"/>
                      </a:cubicBezTo>
                      <a:cubicBezTo>
                        <a:pt x="2770" y="5479"/>
                        <a:pt x="3976" y="3551"/>
                        <a:pt x="4524" y="1469"/>
                      </a:cubicBezTo>
                      <a:cubicBezTo>
                        <a:pt x="4633" y="1031"/>
                        <a:pt x="4677" y="483"/>
                        <a:pt x="4348" y="176"/>
                      </a:cubicBezTo>
                      <a:cubicBezTo>
                        <a:pt x="4195" y="44"/>
                        <a:pt x="3998" y="1"/>
                        <a:pt x="37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3" name="Google Shape;673;p55"/>
                <p:cNvSpPr/>
                <p:nvPr/>
              </p:nvSpPr>
              <p:spPr>
                <a:xfrm>
                  <a:off x="5239675" y="4355289"/>
                  <a:ext cx="209300" cy="94075"/>
                </a:xfrm>
                <a:custGeom>
                  <a:rect b="b" l="l" r="r" t="t"/>
                  <a:pathLst>
                    <a:path extrusionOk="0" h="3763" w="8372">
                      <a:moveTo>
                        <a:pt x="7759" y="0"/>
                      </a:moveTo>
                      <a:cubicBezTo>
                        <a:pt x="7591" y="0"/>
                        <a:pt x="7422" y="47"/>
                        <a:pt x="7254" y="80"/>
                      </a:cubicBezTo>
                      <a:cubicBezTo>
                        <a:pt x="5282" y="628"/>
                        <a:pt x="3485" y="1658"/>
                        <a:pt x="1710" y="2688"/>
                      </a:cubicBezTo>
                      <a:cubicBezTo>
                        <a:pt x="1140" y="3039"/>
                        <a:pt x="0" y="3762"/>
                        <a:pt x="1359" y="3762"/>
                      </a:cubicBezTo>
                      <a:cubicBezTo>
                        <a:pt x="2499" y="3740"/>
                        <a:pt x="3638" y="3455"/>
                        <a:pt x="4690" y="3192"/>
                      </a:cubicBezTo>
                      <a:cubicBezTo>
                        <a:pt x="5413" y="2995"/>
                        <a:pt x="6136" y="2776"/>
                        <a:pt x="6794" y="2425"/>
                      </a:cubicBezTo>
                      <a:cubicBezTo>
                        <a:pt x="7451" y="2031"/>
                        <a:pt x="8021" y="1483"/>
                        <a:pt x="8306" y="804"/>
                      </a:cubicBezTo>
                      <a:cubicBezTo>
                        <a:pt x="8350" y="694"/>
                        <a:pt x="8372" y="562"/>
                        <a:pt x="8372" y="409"/>
                      </a:cubicBezTo>
                      <a:cubicBezTo>
                        <a:pt x="8350" y="190"/>
                        <a:pt x="8131" y="58"/>
                        <a:pt x="7912" y="15"/>
                      </a:cubicBezTo>
                      <a:cubicBezTo>
                        <a:pt x="7861" y="4"/>
                        <a:pt x="7810" y="0"/>
                        <a:pt x="7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4" name="Google Shape;674;p55"/>
                <p:cNvSpPr/>
                <p:nvPr/>
              </p:nvSpPr>
              <p:spPr>
                <a:xfrm rot="776301">
                  <a:off x="6674014" y="4283161"/>
                  <a:ext cx="330921" cy="89049"/>
                </a:xfrm>
                <a:custGeom>
                  <a:rect b="b" l="l" r="r" t="t"/>
                  <a:pathLst>
                    <a:path extrusionOk="0" h="3562" w="13237">
                      <a:moveTo>
                        <a:pt x="3853" y="1"/>
                      </a:moveTo>
                      <a:cubicBezTo>
                        <a:pt x="2993" y="1"/>
                        <a:pt x="2136" y="96"/>
                        <a:pt x="1293" y="308"/>
                      </a:cubicBezTo>
                      <a:cubicBezTo>
                        <a:pt x="789" y="439"/>
                        <a:pt x="241" y="658"/>
                        <a:pt x="110" y="1162"/>
                      </a:cubicBezTo>
                      <a:cubicBezTo>
                        <a:pt x="0" y="1513"/>
                        <a:pt x="197" y="1930"/>
                        <a:pt x="504" y="2171"/>
                      </a:cubicBezTo>
                      <a:cubicBezTo>
                        <a:pt x="789" y="2412"/>
                        <a:pt x="1162" y="2521"/>
                        <a:pt x="1534" y="2631"/>
                      </a:cubicBezTo>
                      <a:cubicBezTo>
                        <a:pt x="3704" y="3179"/>
                        <a:pt x="5983" y="3025"/>
                        <a:pt x="8196" y="3069"/>
                      </a:cubicBezTo>
                      <a:cubicBezTo>
                        <a:pt x="9226" y="3113"/>
                        <a:pt x="10256" y="3157"/>
                        <a:pt x="11242" y="3398"/>
                      </a:cubicBezTo>
                      <a:cubicBezTo>
                        <a:pt x="11566" y="3489"/>
                        <a:pt x="11875" y="3561"/>
                        <a:pt x="12179" y="3561"/>
                      </a:cubicBezTo>
                      <a:cubicBezTo>
                        <a:pt x="12534" y="3561"/>
                        <a:pt x="12882" y="3462"/>
                        <a:pt x="13237" y="3179"/>
                      </a:cubicBezTo>
                      <a:cubicBezTo>
                        <a:pt x="12886" y="2609"/>
                        <a:pt x="12075" y="2258"/>
                        <a:pt x="11483" y="1973"/>
                      </a:cubicBezTo>
                      <a:cubicBezTo>
                        <a:pt x="9095" y="869"/>
                        <a:pt x="6458" y="1"/>
                        <a:pt x="3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5" name="Google Shape;675;p55"/>
                <p:cNvSpPr/>
                <p:nvPr/>
              </p:nvSpPr>
              <p:spPr>
                <a:xfrm rot="776301">
                  <a:off x="6759630" y="4148600"/>
                  <a:ext cx="253697" cy="205848"/>
                </a:xfrm>
                <a:custGeom>
                  <a:rect b="b" l="l" r="r" t="t"/>
                  <a:pathLst>
                    <a:path extrusionOk="0" h="8234" w="10148">
                      <a:moveTo>
                        <a:pt x="869" y="0"/>
                      </a:moveTo>
                      <a:cubicBezTo>
                        <a:pt x="743" y="0"/>
                        <a:pt x="620" y="22"/>
                        <a:pt x="505" y="73"/>
                      </a:cubicBezTo>
                      <a:cubicBezTo>
                        <a:pt x="154" y="204"/>
                        <a:pt x="1" y="643"/>
                        <a:pt x="44" y="1015"/>
                      </a:cubicBezTo>
                      <a:cubicBezTo>
                        <a:pt x="110" y="1410"/>
                        <a:pt x="329" y="1738"/>
                        <a:pt x="548" y="2045"/>
                      </a:cubicBezTo>
                      <a:cubicBezTo>
                        <a:pt x="1491" y="3360"/>
                        <a:pt x="2762" y="4368"/>
                        <a:pt x="4099" y="5289"/>
                      </a:cubicBezTo>
                      <a:cubicBezTo>
                        <a:pt x="5304" y="6100"/>
                        <a:pt x="6597" y="6735"/>
                        <a:pt x="7846" y="7458"/>
                      </a:cubicBezTo>
                      <a:cubicBezTo>
                        <a:pt x="8215" y="7663"/>
                        <a:pt x="8911" y="8234"/>
                        <a:pt x="9394" y="8234"/>
                      </a:cubicBezTo>
                      <a:cubicBezTo>
                        <a:pt x="9427" y="8234"/>
                        <a:pt x="9459" y="8231"/>
                        <a:pt x="9490" y="8225"/>
                      </a:cubicBezTo>
                      <a:cubicBezTo>
                        <a:pt x="10147" y="8138"/>
                        <a:pt x="9468" y="7634"/>
                        <a:pt x="9205" y="7261"/>
                      </a:cubicBezTo>
                      <a:cubicBezTo>
                        <a:pt x="7342" y="4916"/>
                        <a:pt x="5063" y="2878"/>
                        <a:pt x="2740" y="971"/>
                      </a:cubicBezTo>
                      <a:cubicBezTo>
                        <a:pt x="2258" y="555"/>
                        <a:pt x="1754" y="183"/>
                        <a:pt x="1140" y="29"/>
                      </a:cubicBezTo>
                      <a:cubicBezTo>
                        <a:pt x="1049" y="11"/>
                        <a:pt x="959" y="0"/>
                        <a:pt x="8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6" name="Google Shape;676;p55"/>
                <p:cNvSpPr/>
                <p:nvPr/>
              </p:nvSpPr>
              <p:spPr>
                <a:xfrm rot="776301">
                  <a:off x="6897429" y="4077251"/>
                  <a:ext cx="116174" cy="273522"/>
                </a:xfrm>
                <a:custGeom>
                  <a:rect b="b" l="l" r="r" t="t"/>
                  <a:pathLst>
                    <a:path extrusionOk="0" h="10941" w="4647">
                      <a:moveTo>
                        <a:pt x="1275" y="1"/>
                      </a:moveTo>
                      <a:cubicBezTo>
                        <a:pt x="1091" y="1"/>
                        <a:pt x="889" y="98"/>
                        <a:pt x="746" y="242"/>
                      </a:cubicBezTo>
                      <a:cubicBezTo>
                        <a:pt x="549" y="439"/>
                        <a:pt x="483" y="702"/>
                        <a:pt x="417" y="943"/>
                      </a:cubicBezTo>
                      <a:cubicBezTo>
                        <a:pt x="1" y="2784"/>
                        <a:pt x="768" y="4647"/>
                        <a:pt x="1535" y="6378"/>
                      </a:cubicBezTo>
                      <a:cubicBezTo>
                        <a:pt x="2017" y="7408"/>
                        <a:pt x="2477" y="8438"/>
                        <a:pt x="3025" y="9424"/>
                      </a:cubicBezTo>
                      <a:cubicBezTo>
                        <a:pt x="3206" y="9769"/>
                        <a:pt x="3818" y="10940"/>
                        <a:pt x="4178" y="10940"/>
                      </a:cubicBezTo>
                      <a:cubicBezTo>
                        <a:pt x="4297" y="10940"/>
                        <a:pt x="4389" y="10810"/>
                        <a:pt x="4428" y="10476"/>
                      </a:cubicBezTo>
                      <a:cubicBezTo>
                        <a:pt x="4647" y="8438"/>
                        <a:pt x="3924" y="5918"/>
                        <a:pt x="3398" y="3945"/>
                      </a:cubicBezTo>
                      <a:cubicBezTo>
                        <a:pt x="3069" y="2652"/>
                        <a:pt x="2631" y="1315"/>
                        <a:pt x="1754" y="285"/>
                      </a:cubicBezTo>
                      <a:cubicBezTo>
                        <a:pt x="1688" y="220"/>
                        <a:pt x="1579" y="110"/>
                        <a:pt x="1469" y="44"/>
                      </a:cubicBezTo>
                      <a:cubicBezTo>
                        <a:pt x="1409" y="15"/>
                        <a:pt x="1343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7" name="Google Shape;677;p55"/>
                <p:cNvSpPr/>
                <p:nvPr/>
              </p:nvSpPr>
              <p:spPr>
                <a:xfrm rot="776301">
                  <a:off x="6982613" y="4148805"/>
                  <a:ext cx="134823" cy="242447"/>
                </a:xfrm>
                <a:custGeom>
                  <a:rect b="b" l="l" r="r" t="t"/>
                  <a:pathLst>
                    <a:path extrusionOk="0" h="9698" w="5393">
                      <a:moveTo>
                        <a:pt x="4336" y="1"/>
                      </a:moveTo>
                      <a:cubicBezTo>
                        <a:pt x="4280" y="1"/>
                        <a:pt x="4223" y="5"/>
                        <a:pt x="4165" y="14"/>
                      </a:cubicBezTo>
                      <a:cubicBezTo>
                        <a:pt x="3244" y="123"/>
                        <a:pt x="2631" y="1044"/>
                        <a:pt x="2214" y="1899"/>
                      </a:cubicBezTo>
                      <a:cubicBezTo>
                        <a:pt x="1645" y="3082"/>
                        <a:pt x="1162" y="4309"/>
                        <a:pt x="724" y="5536"/>
                      </a:cubicBezTo>
                      <a:cubicBezTo>
                        <a:pt x="352" y="6545"/>
                        <a:pt x="23" y="7618"/>
                        <a:pt x="1" y="8692"/>
                      </a:cubicBezTo>
                      <a:cubicBezTo>
                        <a:pt x="1" y="9372"/>
                        <a:pt x="211" y="9698"/>
                        <a:pt x="539" y="9698"/>
                      </a:cubicBezTo>
                      <a:cubicBezTo>
                        <a:pt x="782" y="9698"/>
                        <a:pt x="1090" y="9519"/>
                        <a:pt x="1425" y="9174"/>
                      </a:cubicBezTo>
                      <a:cubicBezTo>
                        <a:pt x="3420" y="7202"/>
                        <a:pt x="4800" y="4616"/>
                        <a:pt x="5283" y="1833"/>
                      </a:cubicBezTo>
                      <a:cubicBezTo>
                        <a:pt x="5392" y="1263"/>
                        <a:pt x="5392" y="562"/>
                        <a:pt x="4932" y="189"/>
                      </a:cubicBezTo>
                      <a:cubicBezTo>
                        <a:pt x="4757" y="67"/>
                        <a:pt x="4555" y="1"/>
                        <a:pt x="43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8" name="Google Shape;678;p55"/>
                <p:cNvSpPr/>
                <p:nvPr/>
              </p:nvSpPr>
              <p:spPr>
                <a:xfrm rot="776301">
                  <a:off x="6963708" y="4269054"/>
                  <a:ext cx="260022" cy="138998"/>
                </a:xfrm>
                <a:custGeom>
                  <a:rect b="b" l="l" r="r" t="t"/>
                  <a:pathLst>
                    <a:path extrusionOk="0" h="5560" w="10401">
                      <a:moveTo>
                        <a:pt x="9637" y="1"/>
                      </a:moveTo>
                      <a:cubicBezTo>
                        <a:pt x="9395" y="1"/>
                        <a:pt x="9126" y="81"/>
                        <a:pt x="8910" y="179"/>
                      </a:cubicBezTo>
                      <a:cubicBezTo>
                        <a:pt x="6412" y="1100"/>
                        <a:pt x="4155" y="2590"/>
                        <a:pt x="1963" y="4124"/>
                      </a:cubicBezTo>
                      <a:cubicBezTo>
                        <a:pt x="1303" y="4599"/>
                        <a:pt x="0" y="5560"/>
                        <a:pt x="1353" y="5560"/>
                      </a:cubicBezTo>
                      <a:cubicBezTo>
                        <a:pt x="1437" y="5560"/>
                        <a:pt x="1530" y="5556"/>
                        <a:pt x="1634" y="5549"/>
                      </a:cubicBezTo>
                      <a:cubicBezTo>
                        <a:pt x="3037" y="5417"/>
                        <a:pt x="4483" y="4913"/>
                        <a:pt x="5842" y="4475"/>
                      </a:cubicBezTo>
                      <a:cubicBezTo>
                        <a:pt x="6762" y="4168"/>
                        <a:pt x="7683" y="3817"/>
                        <a:pt x="8494" y="3247"/>
                      </a:cubicBezTo>
                      <a:cubicBezTo>
                        <a:pt x="9283" y="2700"/>
                        <a:pt x="10006" y="1933"/>
                        <a:pt x="10291" y="990"/>
                      </a:cubicBezTo>
                      <a:cubicBezTo>
                        <a:pt x="10357" y="837"/>
                        <a:pt x="10400" y="661"/>
                        <a:pt x="10357" y="508"/>
                      </a:cubicBezTo>
                      <a:cubicBezTo>
                        <a:pt x="10291" y="223"/>
                        <a:pt x="10006" y="48"/>
                        <a:pt x="9721" y="4"/>
                      </a:cubicBezTo>
                      <a:cubicBezTo>
                        <a:pt x="9694" y="2"/>
                        <a:pt x="9666" y="1"/>
                        <a:pt x="96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9" name="Google Shape;679;p55"/>
                <p:cNvSpPr/>
                <p:nvPr/>
              </p:nvSpPr>
              <p:spPr>
                <a:xfrm>
                  <a:off x="1545350" y="4357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7"/>
                        <a:pt x="921" y="987"/>
                      </a:cubicBezTo>
                      <a:cubicBezTo>
                        <a:pt x="1403" y="987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92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0" name="Google Shape;680;p55"/>
                <p:cNvSpPr/>
                <p:nvPr/>
              </p:nvSpPr>
              <p:spPr>
                <a:xfrm>
                  <a:off x="1586425" y="431580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1" name="Google Shape;681;p55"/>
                <p:cNvSpPr/>
                <p:nvPr/>
              </p:nvSpPr>
              <p:spPr>
                <a:xfrm>
                  <a:off x="1627525" y="4355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2" name="Google Shape;682;p55"/>
                <p:cNvSpPr/>
                <p:nvPr/>
              </p:nvSpPr>
              <p:spPr>
                <a:xfrm>
                  <a:off x="1682325" y="4317025"/>
                  <a:ext cx="45475" cy="24675"/>
                </a:xfrm>
                <a:custGeom>
                  <a:rect b="b" l="l" r="r" t="t"/>
                  <a:pathLst>
                    <a:path extrusionOk="0" h="987" w="1819">
                      <a:moveTo>
                        <a:pt x="920" y="1"/>
                      </a:moveTo>
                      <a:cubicBezTo>
                        <a:pt x="416" y="1"/>
                        <a:pt x="0" y="220"/>
                        <a:pt x="0" y="505"/>
                      </a:cubicBezTo>
                      <a:cubicBezTo>
                        <a:pt x="0" y="768"/>
                        <a:pt x="416" y="987"/>
                        <a:pt x="920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3" name="Google Shape;683;p55"/>
                <p:cNvSpPr/>
                <p:nvPr/>
              </p:nvSpPr>
              <p:spPr>
                <a:xfrm>
                  <a:off x="1728325" y="4363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20"/>
                        <a:pt x="1" y="483"/>
                      </a:cubicBezTo>
                      <a:cubicBezTo>
                        <a:pt x="1" y="767"/>
                        <a:pt x="417" y="987"/>
                        <a:pt x="899" y="987"/>
                      </a:cubicBezTo>
                      <a:cubicBezTo>
                        <a:pt x="1403" y="987"/>
                        <a:pt x="1820" y="767"/>
                        <a:pt x="1820" y="483"/>
                      </a:cubicBezTo>
                      <a:cubicBezTo>
                        <a:pt x="1820" y="220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4" name="Google Shape;684;p55"/>
                <p:cNvSpPr/>
                <p:nvPr/>
              </p:nvSpPr>
              <p:spPr>
                <a:xfrm>
                  <a:off x="1577675" y="438990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482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482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5" name="Google Shape;685;p55"/>
                <p:cNvSpPr/>
                <p:nvPr/>
              </p:nvSpPr>
              <p:spPr>
                <a:xfrm>
                  <a:off x="1673550" y="43997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6" name="Google Shape;686;p55"/>
                <p:cNvSpPr/>
                <p:nvPr/>
              </p:nvSpPr>
              <p:spPr>
                <a:xfrm>
                  <a:off x="4002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483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7" name="Google Shape;687;p55"/>
                <p:cNvSpPr/>
                <p:nvPr/>
              </p:nvSpPr>
              <p:spPr>
                <a:xfrm>
                  <a:off x="442475" y="445617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483"/>
                      </a:cubicBezTo>
                      <a:cubicBezTo>
                        <a:pt x="0" y="768"/>
                        <a:pt x="395" y="987"/>
                        <a:pt x="899" y="987"/>
                      </a:cubicBezTo>
                      <a:cubicBezTo>
                        <a:pt x="1381" y="987"/>
                        <a:pt x="1797" y="768"/>
                        <a:pt x="1797" y="483"/>
                      </a:cubicBezTo>
                      <a:cubicBezTo>
                        <a:pt x="1797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8" name="Google Shape;688;p55"/>
                <p:cNvSpPr/>
                <p:nvPr/>
              </p:nvSpPr>
              <p:spPr>
                <a:xfrm>
                  <a:off x="482475" y="44972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6" y="1"/>
                        <a:pt x="0" y="220"/>
                        <a:pt x="0" y="483"/>
                      </a:cubicBezTo>
                      <a:cubicBezTo>
                        <a:pt x="0" y="768"/>
                        <a:pt x="416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198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9" name="Google Shape;689;p55"/>
                <p:cNvSpPr/>
                <p:nvPr/>
              </p:nvSpPr>
              <p:spPr>
                <a:xfrm>
                  <a:off x="537250" y="4458250"/>
                  <a:ext cx="45500" cy="24800"/>
                </a:xfrm>
                <a:custGeom>
                  <a:rect b="b" l="l" r="r" t="t"/>
                  <a:pathLst>
                    <a:path extrusionOk="0" h="992" w="1820">
                      <a:moveTo>
                        <a:pt x="1027" y="1"/>
                      </a:moveTo>
                      <a:cubicBezTo>
                        <a:pt x="992" y="1"/>
                        <a:pt x="957" y="2"/>
                        <a:pt x="921" y="6"/>
                      </a:cubicBezTo>
                      <a:cubicBezTo>
                        <a:pt x="417" y="6"/>
                        <a:pt x="1" y="225"/>
                        <a:pt x="1" y="488"/>
                      </a:cubicBezTo>
                      <a:cubicBezTo>
                        <a:pt x="1" y="773"/>
                        <a:pt x="417" y="992"/>
                        <a:pt x="921" y="992"/>
                      </a:cubicBezTo>
                      <a:cubicBezTo>
                        <a:pt x="1403" y="992"/>
                        <a:pt x="1820" y="773"/>
                        <a:pt x="1820" y="488"/>
                      </a:cubicBezTo>
                      <a:cubicBezTo>
                        <a:pt x="1820" y="244"/>
                        <a:pt x="1463" y="1"/>
                        <a:pt x="10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0" name="Google Shape;690;p55"/>
                <p:cNvSpPr/>
                <p:nvPr/>
              </p:nvSpPr>
              <p:spPr>
                <a:xfrm>
                  <a:off x="583275" y="45038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505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505"/>
                      </a:cubicBezTo>
                      <a:cubicBezTo>
                        <a:pt x="1819" y="198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1" name="Google Shape;691;p55"/>
                <p:cNvSpPr/>
                <p:nvPr/>
              </p:nvSpPr>
              <p:spPr>
                <a:xfrm>
                  <a:off x="3634950" y="441180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2" name="Google Shape;692;p55"/>
                <p:cNvSpPr/>
                <p:nvPr/>
              </p:nvSpPr>
              <p:spPr>
                <a:xfrm>
                  <a:off x="3676025" y="437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1" y="219"/>
                        <a:pt x="1" y="482"/>
                      </a:cubicBezTo>
                      <a:cubicBezTo>
                        <a:pt x="1" y="767"/>
                        <a:pt x="417" y="986"/>
                        <a:pt x="899" y="986"/>
                      </a:cubicBezTo>
                      <a:cubicBezTo>
                        <a:pt x="1403" y="986"/>
                        <a:pt x="1820" y="767"/>
                        <a:pt x="1820" y="482"/>
                      </a:cubicBezTo>
                      <a:cubicBezTo>
                        <a:pt x="1820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3" name="Google Shape;693;p55"/>
                <p:cNvSpPr/>
                <p:nvPr/>
              </p:nvSpPr>
              <p:spPr>
                <a:xfrm>
                  <a:off x="3717125" y="44107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417" y="0"/>
                        <a:pt x="0" y="219"/>
                        <a:pt x="0" y="504"/>
                      </a:cubicBezTo>
                      <a:cubicBezTo>
                        <a:pt x="0" y="767"/>
                        <a:pt x="417" y="986"/>
                        <a:pt x="899" y="986"/>
                      </a:cubicBezTo>
                      <a:cubicBezTo>
                        <a:pt x="1403" y="986"/>
                        <a:pt x="1819" y="767"/>
                        <a:pt x="1819" y="504"/>
                      </a:cubicBezTo>
                      <a:cubicBezTo>
                        <a:pt x="1819" y="219"/>
                        <a:pt x="1403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4" name="Google Shape;694;p55"/>
                <p:cNvSpPr/>
                <p:nvPr/>
              </p:nvSpPr>
              <p:spPr>
                <a:xfrm>
                  <a:off x="3771900" y="4372325"/>
                  <a:ext cx="45500" cy="24725"/>
                </a:xfrm>
                <a:custGeom>
                  <a:rect b="b" l="l" r="r" t="t"/>
                  <a:pathLst>
                    <a:path extrusionOk="0" h="989" w="1820">
                      <a:moveTo>
                        <a:pt x="969" y="0"/>
                      </a:moveTo>
                      <a:cubicBezTo>
                        <a:pt x="946" y="0"/>
                        <a:pt x="923" y="1"/>
                        <a:pt x="899" y="2"/>
                      </a:cubicBezTo>
                      <a:cubicBezTo>
                        <a:pt x="417" y="2"/>
                        <a:pt x="1" y="221"/>
                        <a:pt x="1" y="506"/>
                      </a:cubicBezTo>
                      <a:cubicBezTo>
                        <a:pt x="1" y="769"/>
                        <a:pt x="417" y="988"/>
                        <a:pt x="899" y="988"/>
                      </a:cubicBezTo>
                      <a:cubicBezTo>
                        <a:pt x="1403" y="988"/>
                        <a:pt x="1820" y="769"/>
                        <a:pt x="1820" y="506"/>
                      </a:cubicBezTo>
                      <a:cubicBezTo>
                        <a:pt x="1820" y="213"/>
                        <a:pt x="1441" y="0"/>
                        <a:pt x="9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5" name="Google Shape;695;p55"/>
                <p:cNvSpPr/>
                <p:nvPr/>
              </p:nvSpPr>
              <p:spPr>
                <a:xfrm>
                  <a:off x="3817925" y="4417825"/>
                  <a:ext cx="44950" cy="24700"/>
                </a:xfrm>
                <a:custGeom>
                  <a:rect b="b" l="l" r="r" t="t"/>
                  <a:pathLst>
                    <a:path extrusionOk="0" h="988" w="1798">
                      <a:moveTo>
                        <a:pt x="899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899" y="987"/>
                      </a:cubicBezTo>
                      <a:cubicBezTo>
                        <a:pt x="1381" y="987"/>
                        <a:pt x="1798" y="768"/>
                        <a:pt x="1798" y="483"/>
                      </a:cubicBezTo>
                      <a:cubicBezTo>
                        <a:pt x="1798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6" name="Google Shape;696;p55"/>
                <p:cNvSpPr/>
                <p:nvPr/>
              </p:nvSpPr>
              <p:spPr>
                <a:xfrm>
                  <a:off x="3667275" y="44452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7" name="Google Shape;697;p55"/>
                <p:cNvSpPr/>
                <p:nvPr/>
              </p:nvSpPr>
              <p:spPr>
                <a:xfrm>
                  <a:off x="3763150" y="4455525"/>
                  <a:ext cx="44950" cy="24800"/>
                </a:xfrm>
                <a:custGeom>
                  <a:rect b="b" l="l" r="r" t="t"/>
                  <a:pathLst>
                    <a:path extrusionOk="0" h="992" w="1798">
                      <a:moveTo>
                        <a:pt x="1005" y="0"/>
                      </a:moveTo>
                      <a:cubicBezTo>
                        <a:pt x="970" y="0"/>
                        <a:pt x="935" y="2"/>
                        <a:pt x="899" y="5"/>
                      </a:cubicBezTo>
                      <a:cubicBezTo>
                        <a:pt x="417" y="5"/>
                        <a:pt x="0" y="224"/>
                        <a:pt x="0" y="487"/>
                      </a:cubicBezTo>
                      <a:cubicBezTo>
                        <a:pt x="0" y="772"/>
                        <a:pt x="417" y="991"/>
                        <a:pt x="899" y="991"/>
                      </a:cubicBezTo>
                      <a:cubicBezTo>
                        <a:pt x="1381" y="991"/>
                        <a:pt x="1797" y="772"/>
                        <a:pt x="1797" y="487"/>
                      </a:cubicBezTo>
                      <a:cubicBezTo>
                        <a:pt x="1797" y="244"/>
                        <a:pt x="1440" y="0"/>
                        <a:pt x="10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8" name="Google Shape;698;p55"/>
                <p:cNvSpPr/>
                <p:nvPr/>
              </p:nvSpPr>
              <p:spPr>
                <a:xfrm>
                  <a:off x="2323875" y="44200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483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9" name="Google Shape;699;p55"/>
                <p:cNvSpPr/>
                <p:nvPr/>
              </p:nvSpPr>
              <p:spPr>
                <a:xfrm>
                  <a:off x="2364975" y="4378925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21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921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0" name="Google Shape;700;p55"/>
                <p:cNvSpPr/>
                <p:nvPr/>
              </p:nvSpPr>
              <p:spPr>
                <a:xfrm>
                  <a:off x="2405500" y="441892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921" y="1"/>
                      </a:moveTo>
                      <a:cubicBezTo>
                        <a:pt x="417" y="1"/>
                        <a:pt x="1" y="220"/>
                        <a:pt x="1" y="505"/>
                      </a:cubicBezTo>
                      <a:cubicBezTo>
                        <a:pt x="1" y="768"/>
                        <a:pt x="417" y="987"/>
                        <a:pt x="921" y="987"/>
                      </a:cubicBezTo>
                      <a:cubicBezTo>
                        <a:pt x="1403" y="987"/>
                        <a:pt x="1820" y="768"/>
                        <a:pt x="1820" y="505"/>
                      </a:cubicBezTo>
                      <a:cubicBezTo>
                        <a:pt x="1820" y="220"/>
                        <a:pt x="1403" y="1"/>
                        <a:pt x="92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1" name="Google Shape;701;p55"/>
                <p:cNvSpPr/>
                <p:nvPr/>
              </p:nvSpPr>
              <p:spPr>
                <a:xfrm>
                  <a:off x="2460850" y="4380550"/>
                  <a:ext cx="45500" cy="24700"/>
                </a:xfrm>
                <a:custGeom>
                  <a:rect b="b" l="l" r="r" t="t"/>
                  <a:pathLst>
                    <a:path extrusionOk="0" h="988" w="1820">
                      <a:moveTo>
                        <a:pt x="987" y="0"/>
                      </a:moveTo>
                      <a:cubicBezTo>
                        <a:pt x="965" y="0"/>
                        <a:pt x="943" y="1"/>
                        <a:pt x="921" y="2"/>
                      </a:cubicBezTo>
                      <a:cubicBezTo>
                        <a:pt x="417" y="2"/>
                        <a:pt x="0" y="221"/>
                        <a:pt x="0" y="506"/>
                      </a:cubicBezTo>
                      <a:cubicBezTo>
                        <a:pt x="0" y="769"/>
                        <a:pt x="417" y="988"/>
                        <a:pt x="921" y="988"/>
                      </a:cubicBezTo>
                      <a:cubicBezTo>
                        <a:pt x="1403" y="988"/>
                        <a:pt x="1819" y="769"/>
                        <a:pt x="1819" y="506"/>
                      </a:cubicBezTo>
                      <a:cubicBezTo>
                        <a:pt x="1819" y="213"/>
                        <a:pt x="1440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2" name="Google Shape;702;p55"/>
                <p:cNvSpPr/>
                <p:nvPr/>
              </p:nvSpPr>
              <p:spPr>
                <a:xfrm>
                  <a:off x="2506325" y="4426050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819" y="768"/>
                        <a:pt x="1819" y="483"/>
                      </a:cubicBezTo>
                      <a:cubicBezTo>
                        <a:pt x="1819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3" name="Google Shape;703;p55"/>
                <p:cNvSpPr/>
                <p:nvPr/>
              </p:nvSpPr>
              <p:spPr>
                <a:xfrm>
                  <a:off x="4792600" y="44594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0"/>
                      </a:moveTo>
                      <a:cubicBezTo>
                        <a:pt x="395" y="0"/>
                        <a:pt x="1" y="220"/>
                        <a:pt x="1" y="504"/>
                      </a:cubicBezTo>
                      <a:cubicBezTo>
                        <a:pt x="1" y="767"/>
                        <a:pt x="439" y="987"/>
                        <a:pt x="921" y="987"/>
                      </a:cubicBezTo>
                      <a:cubicBezTo>
                        <a:pt x="1425" y="987"/>
                        <a:pt x="1820" y="767"/>
                        <a:pt x="1820" y="504"/>
                      </a:cubicBezTo>
                      <a:cubicBezTo>
                        <a:pt x="1820" y="220"/>
                        <a:pt x="1381" y="0"/>
                        <a:pt x="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4" name="Google Shape;704;p55"/>
                <p:cNvSpPr/>
                <p:nvPr/>
              </p:nvSpPr>
              <p:spPr>
                <a:xfrm>
                  <a:off x="4833700" y="4418375"/>
                  <a:ext cx="45500" cy="24675"/>
                </a:xfrm>
                <a:custGeom>
                  <a:rect b="b" l="l" r="r" t="t"/>
                  <a:pathLst>
                    <a:path extrusionOk="0" h="987" w="1820">
                      <a:moveTo>
                        <a:pt x="899" y="1"/>
                      </a:moveTo>
                      <a:cubicBezTo>
                        <a:pt x="395" y="1"/>
                        <a:pt x="0" y="220"/>
                        <a:pt x="0" y="505"/>
                      </a:cubicBezTo>
                      <a:cubicBezTo>
                        <a:pt x="0" y="768"/>
                        <a:pt x="439" y="987"/>
                        <a:pt x="921" y="987"/>
                      </a:cubicBezTo>
                      <a:cubicBezTo>
                        <a:pt x="1425" y="987"/>
                        <a:pt x="1819" y="768"/>
                        <a:pt x="1819" y="505"/>
                      </a:cubicBezTo>
                      <a:cubicBezTo>
                        <a:pt x="1819" y="220"/>
                        <a:pt x="1381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5" name="Google Shape;705;p55"/>
                <p:cNvSpPr/>
                <p:nvPr/>
              </p:nvSpPr>
              <p:spPr>
                <a:xfrm>
                  <a:off x="4874775" y="44589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395" y="1"/>
                        <a:pt x="1" y="220"/>
                        <a:pt x="1" y="483"/>
                      </a:cubicBezTo>
                      <a:cubicBezTo>
                        <a:pt x="1" y="768"/>
                        <a:pt x="395" y="987"/>
                        <a:pt x="899" y="987"/>
                      </a:cubicBezTo>
                      <a:cubicBezTo>
                        <a:pt x="1382" y="987"/>
                        <a:pt x="1798" y="768"/>
                        <a:pt x="1798" y="483"/>
                      </a:cubicBezTo>
                      <a:cubicBezTo>
                        <a:pt x="1798" y="220"/>
                        <a:pt x="1382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6" name="Google Shape;706;p55"/>
                <p:cNvSpPr/>
                <p:nvPr/>
              </p:nvSpPr>
              <p:spPr>
                <a:xfrm>
                  <a:off x="4930125" y="4420025"/>
                  <a:ext cx="44950" cy="24675"/>
                </a:xfrm>
                <a:custGeom>
                  <a:rect b="b" l="l" r="r" t="t"/>
                  <a:pathLst>
                    <a:path extrusionOk="0" h="987" w="1798">
                      <a:moveTo>
                        <a:pt x="899" y="1"/>
                      </a:moveTo>
                      <a:cubicBezTo>
                        <a:pt x="417" y="1"/>
                        <a:pt x="0" y="220"/>
                        <a:pt x="0" y="483"/>
                      </a:cubicBezTo>
                      <a:cubicBezTo>
                        <a:pt x="0" y="768"/>
                        <a:pt x="417" y="987"/>
                        <a:pt x="899" y="987"/>
                      </a:cubicBezTo>
                      <a:cubicBezTo>
                        <a:pt x="1403" y="987"/>
                        <a:pt x="1797" y="768"/>
                        <a:pt x="1797" y="483"/>
                      </a:cubicBezTo>
                      <a:cubicBezTo>
                        <a:pt x="1797" y="220"/>
                        <a:pt x="1403" y="1"/>
                        <a:pt x="8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707" name="Google Shape;707;p55"/>
              <p:cNvSpPr/>
              <p:nvPr/>
            </p:nvSpPr>
            <p:spPr>
              <a:xfrm>
                <a:off x="7467600" y="4495425"/>
                <a:ext cx="438300" cy="315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55"/>
              <p:cNvSpPr/>
              <p:nvPr/>
            </p:nvSpPr>
            <p:spPr>
              <a:xfrm rot="-303995">
                <a:off x="919794" y="4466247"/>
                <a:ext cx="438212" cy="31324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55"/>
              <p:cNvSpPr/>
              <p:nvPr/>
            </p:nvSpPr>
            <p:spPr>
              <a:xfrm>
                <a:off x="1323975" y="454342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55"/>
              <p:cNvSpPr/>
              <p:nvPr/>
            </p:nvSpPr>
            <p:spPr>
              <a:xfrm>
                <a:off x="3798900" y="4499075"/>
                <a:ext cx="304800" cy="219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1" name="Google Shape;711;p55"/>
            <p:cNvGrpSpPr/>
            <p:nvPr/>
          </p:nvGrpSpPr>
          <p:grpSpPr>
            <a:xfrm>
              <a:off x="4395577" y="4761375"/>
              <a:ext cx="317075" cy="150527"/>
              <a:chOff x="2964652" y="4501287"/>
              <a:chExt cx="317075" cy="150527"/>
            </a:xfrm>
          </p:grpSpPr>
          <p:sp>
            <p:nvSpPr>
              <p:cNvPr id="712" name="Google Shape;712;p55"/>
              <p:cNvSpPr/>
              <p:nvPr/>
            </p:nvSpPr>
            <p:spPr>
              <a:xfrm>
                <a:off x="2964652" y="4558414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55"/>
              <p:cNvSpPr/>
              <p:nvPr/>
            </p:nvSpPr>
            <p:spPr>
              <a:xfrm>
                <a:off x="3021655" y="4501287"/>
                <a:ext cx="63145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55"/>
              <p:cNvSpPr/>
              <p:nvPr/>
            </p:nvSpPr>
            <p:spPr>
              <a:xfrm>
                <a:off x="3078693" y="455689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55"/>
              <p:cNvSpPr/>
              <p:nvPr/>
            </p:nvSpPr>
            <p:spPr>
              <a:xfrm>
                <a:off x="3154744" y="4502985"/>
                <a:ext cx="63110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55"/>
              <p:cNvSpPr/>
              <p:nvPr/>
            </p:nvSpPr>
            <p:spPr>
              <a:xfrm>
                <a:off x="3218582" y="4566763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55"/>
              <p:cNvSpPr/>
              <p:nvPr/>
            </p:nvSpPr>
            <p:spPr>
              <a:xfrm>
                <a:off x="3009512" y="4603970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55"/>
              <p:cNvSpPr/>
              <p:nvPr/>
            </p:nvSpPr>
            <p:spPr>
              <a:xfrm>
                <a:off x="3142566" y="4617619"/>
                <a:ext cx="63145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9" name="Google Shape;719;p55"/>
            <p:cNvGrpSpPr/>
            <p:nvPr/>
          </p:nvGrpSpPr>
          <p:grpSpPr>
            <a:xfrm>
              <a:off x="2000952" y="4886087"/>
              <a:ext cx="317073" cy="150527"/>
              <a:chOff x="1295018" y="4348890"/>
              <a:chExt cx="316598" cy="150527"/>
            </a:xfrm>
          </p:grpSpPr>
          <p:sp>
            <p:nvSpPr>
              <p:cNvPr id="720" name="Google Shape;720;p55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55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55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55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55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55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55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7" name="Google Shape;727;p55"/>
            <p:cNvGrpSpPr/>
            <p:nvPr/>
          </p:nvGrpSpPr>
          <p:grpSpPr>
            <a:xfrm>
              <a:off x="6953952" y="4886087"/>
              <a:ext cx="317073" cy="150527"/>
              <a:chOff x="1295018" y="4348890"/>
              <a:chExt cx="316598" cy="150527"/>
            </a:xfrm>
          </p:grpSpPr>
          <p:sp>
            <p:nvSpPr>
              <p:cNvPr id="728" name="Google Shape;728;p55"/>
              <p:cNvSpPr/>
              <p:nvPr/>
            </p:nvSpPr>
            <p:spPr>
              <a:xfrm>
                <a:off x="1295018" y="4406017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7"/>
                      <a:pt x="921" y="987"/>
                    </a:cubicBezTo>
                    <a:cubicBezTo>
                      <a:pt x="1403" y="987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9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55"/>
              <p:cNvSpPr/>
              <p:nvPr/>
            </p:nvSpPr>
            <p:spPr>
              <a:xfrm>
                <a:off x="1351936" y="4348890"/>
                <a:ext cx="63049" cy="34368"/>
              </a:xfrm>
              <a:custGeom>
                <a:rect b="b" l="l" r="r" t="t"/>
                <a:pathLst>
                  <a:path extrusionOk="0" h="992" w="1820">
                    <a:moveTo>
                      <a:pt x="1027" y="1"/>
                    </a:moveTo>
                    <a:cubicBezTo>
                      <a:pt x="992" y="1"/>
                      <a:pt x="957" y="2"/>
                      <a:pt x="921" y="6"/>
                    </a:cubicBezTo>
                    <a:cubicBezTo>
                      <a:pt x="417" y="6"/>
                      <a:pt x="1" y="225"/>
                      <a:pt x="1" y="488"/>
                    </a:cubicBezTo>
                    <a:cubicBezTo>
                      <a:pt x="1" y="773"/>
                      <a:pt x="417" y="992"/>
                      <a:pt x="921" y="992"/>
                    </a:cubicBezTo>
                    <a:cubicBezTo>
                      <a:pt x="1403" y="992"/>
                      <a:pt x="1820" y="773"/>
                      <a:pt x="1820" y="488"/>
                    </a:cubicBezTo>
                    <a:cubicBezTo>
                      <a:pt x="1820" y="244"/>
                      <a:pt x="1463" y="1"/>
                      <a:pt x="10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55"/>
              <p:cNvSpPr/>
              <p:nvPr/>
            </p:nvSpPr>
            <p:spPr>
              <a:xfrm>
                <a:off x="1408888" y="440449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921" y="1"/>
                    </a:moveTo>
                    <a:cubicBezTo>
                      <a:pt x="417" y="1"/>
                      <a:pt x="1" y="220"/>
                      <a:pt x="1" y="505"/>
                    </a:cubicBezTo>
                    <a:cubicBezTo>
                      <a:pt x="1" y="768"/>
                      <a:pt x="417" y="987"/>
                      <a:pt x="921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55"/>
              <p:cNvSpPr/>
              <p:nvPr/>
            </p:nvSpPr>
            <p:spPr>
              <a:xfrm>
                <a:off x="1484825" y="4350588"/>
                <a:ext cx="63015" cy="34195"/>
              </a:xfrm>
              <a:custGeom>
                <a:rect b="b" l="l" r="r" t="t"/>
                <a:pathLst>
                  <a:path extrusionOk="0" h="987" w="1819">
                    <a:moveTo>
                      <a:pt x="920" y="1"/>
                    </a:moveTo>
                    <a:cubicBezTo>
                      <a:pt x="416" y="1"/>
                      <a:pt x="0" y="220"/>
                      <a:pt x="0" y="505"/>
                    </a:cubicBezTo>
                    <a:cubicBezTo>
                      <a:pt x="0" y="768"/>
                      <a:pt x="416" y="987"/>
                      <a:pt x="920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9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55"/>
              <p:cNvSpPr/>
              <p:nvPr/>
            </p:nvSpPr>
            <p:spPr>
              <a:xfrm>
                <a:off x="1548567" y="4414366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1" y="220"/>
                      <a:pt x="1" y="483"/>
                    </a:cubicBezTo>
                    <a:cubicBezTo>
                      <a:pt x="1" y="767"/>
                      <a:pt x="417" y="987"/>
                      <a:pt x="899" y="987"/>
                    </a:cubicBezTo>
                    <a:cubicBezTo>
                      <a:pt x="1403" y="987"/>
                      <a:pt x="1820" y="767"/>
                      <a:pt x="1820" y="483"/>
                    </a:cubicBezTo>
                    <a:cubicBezTo>
                      <a:pt x="1820" y="220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55"/>
              <p:cNvSpPr/>
              <p:nvPr/>
            </p:nvSpPr>
            <p:spPr>
              <a:xfrm>
                <a:off x="1339811" y="445157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0"/>
                    </a:moveTo>
                    <a:cubicBezTo>
                      <a:pt x="417" y="0"/>
                      <a:pt x="0" y="219"/>
                      <a:pt x="0" y="482"/>
                    </a:cubicBezTo>
                    <a:cubicBezTo>
                      <a:pt x="0" y="767"/>
                      <a:pt x="417" y="986"/>
                      <a:pt x="899" y="986"/>
                    </a:cubicBezTo>
                    <a:cubicBezTo>
                      <a:pt x="1403" y="986"/>
                      <a:pt x="1819" y="767"/>
                      <a:pt x="1819" y="482"/>
                    </a:cubicBezTo>
                    <a:cubicBezTo>
                      <a:pt x="1819" y="219"/>
                      <a:pt x="1403" y="0"/>
                      <a:pt x="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55"/>
              <p:cNvSpPr/>
              <p:nvPr/>
            </p:nvSpPr>
            <p:spPr>
              <a:xfrm>
                <a:off x="1472665" y="4465222"/>
                <a:ext cx="63049" cy="34195"/>
              </a:xfrm>
              <a:custGeom>
                <a:rect b="b" l="l" r="r" t="t"/>
                <a:pathLst>
                  <a:path extrusionOk="0" h="987" w="1820">
                    <a:moveTo>
                      <a:pt x="899" y="1"/>
                    </a:moveTo>
                    <a:cubicBezTo>
                      <a:pt x="417" y="1"/>
                      <a:pt x="0" y="220"/>
                      <a:pt x="0" y="505"/>
                    </a:cubicBezTo>
                    <a:cubicBezTo>
                      <a:pt x="0" y="768"/>
                      <a:pt x="417" y="987"/>
                      <a:pt x="899" y="987"/>
                    </a:cubicBezTo>
                    <a:cubicBezTo>
                      <a:pt x="1403" y="987"/>
                      <a:pt x="1819" y="768"/>
                      <a:pt x="1819" y="505"/>
                    </a:cubicBezTo>
                    <a:cubicBezTo>
                      <a:pt x="1819" y="220"/>
                      <a:pt x="1403" y="1"/>
                      <a:pt x="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35" name="Google Shape;735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6" name="Google Shape;736;p55"/>
          <p:cNvSpPr txBox="1"/>
          <p:nvPr>
            <p:ph idx="1" type="subTitle"/>
          </p:nvPr>
        </p:nvSpPr>
        <p:spPr>
          <a:xfrm>
            <a:off x="2017052" y="2084668"/>
            <a:ext cx="2150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55"/>
          <p:cNvSpPr txBox="1"/>
          <p:nvPr>
            <p:ph idx="2" type="subTitle"/>
          </p:nvPr>
        </p:nvSpPr>
        <p:spPr>
          <a:xfrm>
            <a:off x="4962829" y="2084668"/>
            <a:ext cx="2150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55"/>
          <p:cNvSpPr txBox="1"/>
          <p:nvPr>
            <p:ph idx="3" type="subTitle"/>
          </p:nvPr>
        </p:nvSpPr>
        <p:spPr>
          <a:xfrm>
            <a:off x="2017052" y="3518073"/>
            <a:ext cx="2150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9" name="Google Shape;739;p55"/>
          <p:cNvSpPr txBox="1"/>
          <p:nvPr>
            <p:ph idx="4" type="subTitle"/>
          </p:nvPr>
        </p:nvSpPr>
        <p:spPr>
          <a:xfrm>
            <a:off x="4962829" y="3518073"/>
            <a:ext cx="2150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0" name="Google Shape;740;p55"/>
          <p:cNvSpPr txBox="1"/>
          <p:nvPr>
            <p:ph idx="5" type="subTitle"/>
          </p:nvPr>
        </p:nvSpPr>
        <p:spPr>
          <a:xfrm>
            <a:off x="2017052" y="1778725"/>
            <a:ext cx="21507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1" name="Google Shape;741;p55"/>
          <p:cNvSpPr txBox="1"/>
          <p:nvPr>
            <p:ph idx="6" type="subTitle"/>
          </p:nvPr>
        </p:nvSpPr>
        <p:spPr>
          <a:xfrm>
            <a:off x="4962826" y="1778725"/>
            <a:ext cx="21507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2" name="Google Shape;742;p55"/>
          <p:cNvSpPr txBox="1"/>
          <p:nvPr>
            <p:ph idx="7" type="subTitle"/>
          </p:nvPr>
        </p:nvSpPr>
        <p:spPr>
          <a:xfrm>
            <a:off x="2017052" y="3212180"/>
            <a:ext cx="21507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3" name="Google Shape;743;p55"/>
          <p:cNvSpPr txBox="1"/>
          <p:nvPr>
            <p:ph idx="8" type="subTitle"/>
          </p:nvPr>
        </p:nvSpPr>
        <p:spPr>
          <a:xfrm>
            <a:off x="4962826" y="3212180"/>
            <a:ext cx="21507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Georama"/>
                <a:ea typeface="Georama"/>
                <a:cs typeface="Georama"/>
                <a:sym typeface="Geora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4" name="Google Shape;744;p55"/>
          <p:cNvSpPr/>
          <p:nvPr/>
        </p:nvSpPr>
        <p:spPr>
          <a:xfrm>
            <a:off x="614105" y="977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55"/>
          <p:cNvSpPr/>
          <p:nvPr/>
        </p:nvSpPr>
        <p:spPr>
          <a:xfrm>
            <a:off x="99863" y="762450"/>
            <a:ext cx="647312" cy="294743"/>
          </a:xfrm>
          <a:custGeom>
            <a:rect b="b" l="l" r="r" t="t"/>
            <a:pathLst>
              <a:path extrusionOk="0" h="9919" w="21784">
                <a:moveTo>
                  <a:pt x="10554" y="1"/>
                </a:moveTo>
                <a:cubicBezTo>
                  <a:pt x="10448" y="1"/>
                  <a:pt x="10341" y="5"/>
                  <a:pt x="10235" y="13"/>
                </a:cubicBezTo>
                <a:cubicBezTo>
                  <a:pt x="8744" y="122"/>
                  <a:pt x="7386" y="1043"/>
                  <a:pt x="6377" y="2182"/>
                </a:cubicBezTo>
                <a:cubicBezTo>
                  <a:pt x="5369" y="3300"/>
                  <a:pt x="4624" y="4637"/>
                  <a:pt x="3770" y="5908"/>
                </a:cubicBezTo>
                <a:cubicBezTo>
                  <a:pt x="3620" y="5865"/>
                  <a:pt x="3465" y="5845"/>
                  <a:pt x="3310" y="5845"/>
                </a:cubicBezTo>
                <a:cubicBezTo>
                  <a:pt x="2442" y="5845"/>
                  <a:pt x="1525" y="6466"/>
                  <a:pt x="986" y="7135"/>
                </a:cubicBezTo>
                <a:cubicBezTo>
                  <a:pt x="329" y="7902"/>
                  <a:pt x="110" y="8910"/>
                  <a:pt x="0" y="9918"/>
                </a:cubicBezTo>
                <a:lnTo>
                  <a:pt x="21740" y="9918"/>
                </a:lnTo>
                <a:cubicBezTo>
                  <a:pt x="21784" y="8866"/>
                  <a:pt x="21389" y="7683"/>
                  <a:pt x="20819" y="6785"/>
                </a:cubicBezTo>
                <a:cubicBezTo>
                  <a:pt x="20578" y="6412"/>
                  <a:pt x="20294" y="6061"/>
                  <a:pt x="19921" y="5842"/>
                </a:cubicBezTo>
                <a:cubicBezTo>
                  <a:pt x="19591" y="5660"/>
                  <a:pt x="19219" y="5584"/>
                  <a:pt x="18840" y="5584"/>
                </a:cubicBezTo>
                <a:cubicBezTo>
                  <a:pt x="18490" y="5584"/>
                  <a:pt x="18132" y="5649"/>
                  <a:pt x="17795" y="5755"/>
                </a:cubicBezTo>
                <a:cubicBezTo>
                  <a:pt x="17225" y="5952"/>
                  <a:pt x="16656" y="6302"/>
                  <a:pt x="16436" y="6894"/>
                </a:cubicBezTo>
                <a:cubicBezTo>
                  <a:pt x="16152" y="5185"/>
                  <a:pt x="15691" y="3519"/>
                  <a:pt x="14661" y="2182"/>
                </a:cubicBezTo>
                <a:cubicBezTo>
                  <a:pt x="13675" y="908"/>
                  <a:pt x="12149" y="1"/>
                  <a:pt x="105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55"/>
          <p:cNvSpPr/>
          <p:nvPr/>
        </p:nvSpPr>
        <p:spPr>
          <a:xfrm>
            <a:off x="6118500" y="91274"/>
            <a:ext cx="645884" cy="294754"/>
          </a:xfrm>
          <a:custGeom>
            <a:rect b="b" l="l" r="r" t="t"/>
            <a:pathLst>
              <a:path extrusionOk="0" h="14352" w="31449">
                <a:moveTo>
                  <a:pt x="15266" y="1"/>
                </a:moveTo>
                <a:cubicBezTo>
                  <a:pt x="15109" y="1"/>
                  <a:pt x="14951" y="7"/>
                  <a:pt x="14793" y="19"/>
                </a:cubicBezTo>
                <a:cubicBezTo>
                  <a:pt x="12645" y="195"/>
                  <a:pt x="10695" y="1532"/>
                  <a:pt x="9249" y="3153"/>
                </a:cubicBezTo>
                <a:cubicBezTo>
                  <a:pt x="7780" y="4753"/>
                  <a:pt x="6728" y="6704"/>
                  <a:pt x="5523" y="8522"/>
                </a:cubicBezTo>
                <a:cubicBezTo>
                  <a:pt x="5303" y="8458"/>
                  <a:pt x="5075" y="8428"/>
                  <a:pt x="4845" y="8428"/>
                </a:cubicBezTo>
                <a:cubicBezTo>
                  <a:pt x="3589" y="8428"/>
                  <a:pt x="2250" y="9316"/>
                  <a:pt x="1491" y="10298"/>
                </a:cubicBezTo>
                <a:cubicBezTo>
                  <a:pt x="505" y="11437"/>
                  <a:pt x="176" y="12884"/>
                  <a:pt x="1" y="14352"/>
                </a:cubicBezTo>
                <a:lnTo>
                  <a:pt x="31405" y="14352"/>
                </a:lnTo>
                <a:cubicBezTo>
                  <a:pt x="31449" y="12796"/>
                  <a:pt x="30879" y="11130"/>
                  <a:pt x="30068" y="9794"/>
                </a:cubicBezTo>
                <a:cubicBezTo>
                  <a:pt x="29695" y="9289"/>
                  <a:pt x="29301" y="8764"/>
                  <a:pt x="28753" y="8457"/>
                </a:cubicBezTo>
                <a:cubicBezTo>
                  <a:pt x="28287" y="8190"/>
                  <a:pt x="27765" y="8081"/>
                  <a:pt x="27234" y="8081"/>
                </a:cubicBezTo>
                <a:cubicBezTo>
                  <a:pt x="26718" y="8081"/>
                  <a:pt x="26194" y="8185"/>
                  <a:pt x="25707" y="8347"/>
                </a:cubicBezTo>
                <a:cubicBezTo>
                  <a:pt x="24874" y="8632"/>
                  <a:pt x="24063" y="9136"/>
                  <a:pt x="23756" y="9969"/>
                </a:cubicBezTo>
                <a:cubicBezTo>
                  <a:pt x="23340" y="7536"/>
                  <a:pt x="22683" y="5082"/>
                  <a:pt x="21192" y="3153"/>
                </a:cubicBezTo>
                <a:cubicBezTo>
                  <a:pt x="19756" y="1327"/>
                  <a:pt x="17571" y="1"/>
                  <a:pt x="15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  <a:defRPr b="1" i="0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  <a:defRPr b="1" i="0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  <a:defRPr b="1" i="0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  <a:defRPr b="1" i="0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  <a:defRPr b="1" i="0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  <a:defRPr b="1" i="0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  <a:defRPr b="1" i="0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  <a:defRPr b="1" i="0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  <a:defRPr b="1" i="0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defRPr>
            </a:lvl9pPr>
          </a:lstStyle>
          <a:p/>
        </p:txBody>
      </p:sp>
      <p:sp>
        <p:nvSpPr>
          <p:cNvPr id="7" name="Google Shape;7;p46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b="0" i="0" sz="14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b="0" i="0" sz="14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b="0" i="0" sz="14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b="0" i="0" sz="14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b="0" i="0" sz="14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b="0" i="0" sz="14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b="0" i="0" sz="14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b="0" i="0" sz="14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b="0" i="0" sz="1400" u="none" cap="none" strike="noStrik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1"/>
          <p:cNvSpPr txBox="1"/>
          <p:nvPr>
            <p:ph type="ctrTitle"/>
          </p:nvPr>
        </p:nvSpPr>
        <p:spPr>
          <a:xfrm>
            <a:off x="652950" y="125125"/>
            <a:ext cx="6323700" cy="213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700"/>
              <a:t>Waste To WoW:</a:t>
            </a:r>
            <a:r>
              <a:rPr lang="en" sz="2500"/>
              <a:t> </a:t>
            </a:r>
            <a:r>
              <a:rPr i="0" lang="en" sz="2500" u="none" strike="noStrike">
                <a:solidFill>
                  <a:srgbClr val="000000"/>
                </a:solidFill>
              </a:rPr>
              <a:t>Home Waste Management Recommendation System - Recycling or Upcycling</a:t>
            </a:r>
            <a:endParaRPr b="0" sz="2500"/>
          </a:p>
        </p:txBody>
      </p:sp>
      <p:sp>
        <p:nvSpPr>
          <p:cNvPr id="1623" name="Google Shape;1623;p1"/>
          <p:cNvSpPr txBox="1"/>
          <p:nvPr>
            <p:ph idx="1" type="subTitle"/>
          </p:nvPr>
        </p:nvSpPr>
        <p:spPr>
          <a:xfrm>
            <a:off x="688316" y="2388121"/>
            <a:ext cx="27402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>
                <a:latin typeface="Georama"/>
                <a:ea typeface="Georama"/>
                <a:cs typeface="Georama"/>
                <a:sym typeface="Georama"/>
              </a:rPr>
              <a:t>Team 7</a:t>
            </a:r>
            <a:endParaRPr b="1">
              <a:latin typeface="Georama"/>
              <a:ea typeface="Georama"/>
              <a:cs typeface="Georama"/>
              <a:sym typeface="Georama"/>
            </a:endParaRPr>
          </a:p>
        </p:txBody>
      </p:sp>
      <p:grpSp>
        <p:nvGrpSpPr>
          <p:cNvPr id="1624" name="Google Shape;1624;p1"/>
          <p:cNvGrpSpPr/>
          <p:nvPr/>
        </p:nvGrpSpPr>
        <p:grpSpPr>
          <a:xfrm>
            <a:off x="3258674" y="3592259"/>
            <a:ext cx="1398597" cy="1093155"/>
            <a:chOff x="-116825" y="3239900"/>
            <a:chExt cx="1322050" cy="1033325"/>
          </a:xfrm>
        </p:grpSpPr>
        <p:sp>
          <p:nvSpPr>
            <p:cNvPr id="1625" name="Google Shape;1625;p1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1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1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1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1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1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1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1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1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1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1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1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1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1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1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1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1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1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1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1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1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1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1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1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9" name="Google Shape;1649;p1"/>
          <p:cNvGrpSpPr/>
          <p:nvPr/>
        </p:nvGrpSpPr>
        <p:grpSpPr>
          <a:xfrm>
            <a:off x="4820566" y="3579386"/>
            <a:ext cx="1399179" cy="1106028"/>
            <a:chOff x="2271275" y="3227731"/>
            <a:chExt cx="1322600" cy="1045494"/>
          </a:xfrm>
        </p:grpSpPr>
        <p:sp>
          <p:nvSpPr>
            <p:cNvPr id="1650" name="Google Shape;1650;p1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1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1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1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1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1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1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1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1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1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1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1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1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1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1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1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1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1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1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1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1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1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1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3" name="Google Shape;1673;p1"/>
          <p:cNvGrpSpPr/>
          <p:nvPr/>
        </p:nvGrpSpPr>
        <p:grpSpPr>
          <a:xfrm flipH="1">
            <a:off x="5844953" y="1983294"/>
            <a:ext cx="1475109" cy="2749112"/>
            <a:chOff x="1348100" y="1340275"/>
            <a:chExt cx="1394375" cy="2598650"/>
          </a:xfrm>
        </p:grpSpPr>
        <p:sp>
          <p:nvSpPr>
            <p:cNvPr id="1674" name="Google Shape;1674;p1"/>
            <p:cNvSpPr/>
            <p:nvPr/>
          </p:nvSpPr>
          <p:spPr>
            <a:xfrm>
              <a:off x="2138700" y="1714525"/>
              <a:ext cx="603775" cy="1053650"/>
            </a:xfrm>
            <a:custGeom>
              <a:rect b="b" l="l" r="r" t="t"/>
              <a:pathLst>
                <a:path extrusionOk="0" h="42146" w="24151">
                  <a:moveTo>
                    <a:pt x="10651" y="1"/>
                  </a:moveTo>
                  <a:lnTo>
                    <a:pt x="0" y="2477"/>
                  </a:lnTo>
                  <a:cubicBezTo>
                    <a:pt x="986" y="6575"/>
                    <a:pt x="1600" y="10805"/>
                    <a:pt x="2783" y="14837"/>
                  </a:cubicBezTo>
                  <a:cubicBezTo>
                    <a:pt x="3704" y="17905"/>
                    <a:pt x="4800" y="20930"/>
                    <a:pt x="6684" y="23472"/>
                  </a:cubicBezTo>
                  <a:cubicBezTo>
                    <a:pt x="8854" y="26408"/>
                    <a:pt x="11549" y="29958"/>
                    <a:pt x="13281" y="32281"/>
                  </a:cubicBezTo>
                  <a:cubicBezTo>
                    <a:pt x="13894" y="34955"/>
                    <a:pt x="15319" y="37366"/>
                    <a:pt x="17357" y="39141"/>
                  </a:cubicBezTo>
                  <a:cubicBezTo>
                    <a:pt x="17335" y="39798"/>
                    <a:pt x="17335" y="40456"/>
                    <a:pt x="17313" y="41113"/>
                  </a:cubicBezTo>
                  <a:cubicBezTo>
                    <a:pt x="17805" y="41215"/>
                    <a:pt x="18337" y="41317"/>
                    <a:pt x="18857" y="41317"/>
                  </a:cubicBezTo>
                  <a:cubicBezTo>
                    <a:pt x="19009" y="41317"/>
                    <a:pt x="19159" y="41308"/>
                    <a:pt x="19307" y="41289"/>
                  </a:cubicBezTo>
                  <a:cubicBezTo>
                    <a:pt x="19592" y="41530"/>
                    <a:pt x="19877" y="41771"/>
                    <a:pt x="20162" y="41990"/>
                  </a:cubicBezTo>
                  <a:cubicBezTo>
                    <a:pt x="20272" y="42077"/>
                    <a:pt x="20359" y="42143"/>
                    <a:pt x="20491" y="42143"/>
                  </a:cubicBezTo>
                  <a:cubicBezTo>
                    <a:pt x="20499" y="42145"/>
                    <a:pt x="20508" y="42146"/>
                    <a:pt x="20517" y="42146"/>
                  </a:cubicBezTo>
                  <a:cubicBezTo>
                    <a:pt x="20635" y="42146"/>
                    <a:pt x="20840" y="42025"/>
                    <a:pt x="20819" y="41924"/>
                  </a:cubicBezTo>
                  <a:cubicBezTo>
                    <a:pt x="20754" y="41595"/>
                    <a:pt x="20732" y="41332"/>
                    <a:pt x="20644" y="41026"/>
                  </a:cubicBezTo>
                  <a:cubicBezTo>
                    <a:pt x="21630" y="40763"/>
                    <a:pt x="22660" y="40478"/>
                    <a:pt x="23668" y="40215"/>
                  </a:cubicBezTo>
                  <a:cubicBezTo>
                    <a:pt x="24151" y="36621"/>
                    <a:pt x="23866" y="32807"/>
                    <a:pt x="22354" y="29520"/>
                  </a:cubicBezTo>
                  <a:cubicBezTo>
                    <a:pt x="20074" y="24567"/>
                    <a:pt x="16875" y="19768"/>
                    <a:pt x="15231" y="14574"/>
                  </a:cubicBezTo>
                  <a:cubicBezTo>
                    <a:pt x="13697" y="9709"/>
                    <a:pt x="12185" y="4844"/>
                    <a:pt x="10651" y="1"/>
                  </a:cubicBez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1"/>
            <p:cNvSpPr/>
            <p:nvPr/>
          </p:nvSpPr>
          <p:spPr>
            <a:xfrm>
              <a:off x="2623025" y="2582900"/>
              <a:ext cx="33425" cy="158925"/>
            </a:xfrm>
            <a:custGeom>
              <a:rect b="b" l="l" r="r" t="t"/>
              <a:pathLst>
                <a:path extrusionOk="0" fill="none" h="6357" w="1337">
                  <a:moveTo>
                    <a:pt x="1337" y="6356"/>
                  </a:moveTo>
                  <a:cubicBezTo>
                    <a:pt x="899" y="4231"/>
                    <a:pt x="460" y="2105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1"/>
            <p:cNvSpPr/>
            <p:nvPr/>
          </p:nvSpPr>
          <p:spPr>
            <a:xfrm>
              <a:off x="2569875" y="2690850"/>
              <a:ext cx="53175" cy="55350"/>
            </a:xfrm>
            <a:custGeom>
              <a:rect b="b" l="l" r="r" t="t"/>
              <a:pathLst>
                <a:path extrusionOk="0" fill="none" h="2214" w="2127">
                  <a:moveTo>
                    <a:pt x="2126" y="2214"/>
                  </a:moveTo>
                  <a:cubicBezTo>
                    <a:pt x="1403" y="1490"/>
                    <a:pt x="724" y="745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1"/>
            <p:cNvSpPr/>
            <p:nvPr/>
          </p:nvSpPr>
          <p:spPr>
            <a:xfrm>
              <a:off x="2648225" y="2677700"/>
              <a:ext cx="16450" cy="16450"/>
            </a:xfrm>
            <a:custGeom>
              <a:rect b="b" l="l" r="r" t="t"/>
              <a:pathLst>
                <a:path extrusionOk="0" fill="none" h="658" w="658">
                  <a:moveTo>
                    <a:pt x="658" y="0"/>
                  </a:moveTo>
                  <a:lnTo>
                    <a:pt x="0" y="658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1"/>
            <p:cNvSpPr/>
            <p:nvPr/>
          </p:nvSpPr>
          <p:spPr>
            <a:xfrm>
              <a:off x="1846125" y="2951625"/>
              <a:ext cx="407100" cy="867875"/>
            </a:xfrm>
            <a:custGeom>
              <a:rect b="b" l="l" r="r" t="t"/>
              <a:pathLst>
                <a:path extrusionOk="0" h="34715" w="16284">
                  <a:moveTo>
                    <a:pt x="2740" y="1"/>
                  </a:moveTo>
                  <a:cubicBezTo>
                    <a:pt x="614" y="11375"/>
                    <a:pt x="1" y="23187"/>
                    <a:pt x="1009" y="34714"/>
                  </a:cubicBezTo>
                  <a:lnTo>
                    <a:pt x="12317" y="33838"/>
                  </a:lnTo>
                  <a:cubicBezTo>
                    <a:pt x="12952" y="24283"/>
                    <a:pt x="13040" y="14421"/>
                    <a:pt x="15429" y="5129"/>
                  </a:cubicBezTo>
                  <a:cubicBezTo>
                    <a:pt x="15736" y="4033"/>
                    <a:pt x="15999" y="2937"/>
                    <a:pt x="16283" y="1842"/>
                  </a:cubicBezTo>
                  <a:cubicBezTo>
                    <a:pt x="11791" y="1272"/>
                    <a:pt x="7233" y="592"/>
                    <a:pt x="2740" y="1"/>
                  </a:cubicBez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1"/>
            <p:cNvSpPr/>
            <p:nvPr/>
          </p:nvSpPr>
          <p:spPr>
            <a:xfrm>
              <a:off x="2153475" y="3072175"/>
              <a:ext cx="64675" cy="20825"/>
            </a:xfrm>
            <a:custGeom>
              <a:rect b="b" l="l" r="r" t="t"/>
              <a:pathLst>
                <a:path extrusionOk="0" fill="none" h="833" w="2587">
                  <a:moveTo>
                    <a:pt x="2587" y="0"/>
                  </a:moveTo>
                  <a:cubicBezTo>
                    <a:pt x="1951" y="723"/>
                    <a:pt x="768" y="833"/>
                    <a:pt x="1" y="285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1"/>
            <p:cNvSpPr/>
            <p:nvPr/>
          </p:nvSpPr>
          <p:spPr>
            <a:xfrm>
              <a:off x="1859825" y="3755900"/>
              <a:ext cx="399975" cy="183025"/>
            </a:xfrm>
            <a:custGeom>
              <a:rect b="b" l="l" r="r" t="t"/>
              <a:pathLst>
                <a:path extrusionOk="0" h="7321" w="15999">
                  <a:moveTo>
                    <a:pt x="12185" y="1"/>
                  </a:moveTo>
                  <a:lnTo>
                    <a:pt x="12185" y="1"/>
                  </a:lnTo>
                  <a:cubicBezTo>
                    <a:pt x="8131" y="154"/>
                    <a:pt x="4077" y="198"/>
                    <a:pt x="0" y="352"/>
                  </a:cubicBezTo>
                  <a:cubicBezTo>
                    <a:pt x="220" y="2653"/>
                    <a:pt x="307" y="4976"/>
                    <a:pt x="526" y="7321"/>
                  </a:cubicBezTo>
                  <a:lnTo>
                    <a:pt x="15998" y="7321"/>
                  </a:lnTo>
                  <a:cubicBezTo>
                    <a:pt x="15560" y="6488"/>
                    <a:pt x="14705" y="6093"/>
                    <a:pt x="14092" y="5458"/>
                  </a:cubicBezTo>
                  <a:cubicBezTo>
                    <a:pt x="12711" y="4033"/>
                    <a:pt x="12010" y="1973"/>
                    <a:pt x="121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1"/>
            <p:cNvSpPr/>
            <p:nvPr/>
          </p:nvSpPr>
          <p:spPr>
            <a:xfrm>
              <a:off x="1870775" y="3878625"/>
              <a:ext cx="355050" cy="38375"/>
            </a:xfrm>
            <a:custGeom>
              <a:rect b="b" l="l" r="r" t="t"/>
              <a:pathLst>
                <a:path extrusionOk="0" fill="none" h="1535" w="14202">
                  <a:moveTo>
                    <a:pt x="14202" y="1009"/>
                  </a:moveTo>
                  <a:cubicBezTo>
                    <a:pt x="12843" y="330"/>
                    <a:pt x="11068" y="549"/>
                    <a:pt x="9906" y="1535"/>
                  </a:cubicBezTo>
                  <a:cubicBezTo>
                    <a:pt x="6685" y="1009"/>
                    <a:pt x="3222" y="505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1"/>
            <p:cNvSpPr/>
            <p:nvPr/>
          </p:nvSpPr>
          <p:spPr>
            <a:xfrm>
              <a:off x="2073500" y="3800825"/>
              <a:ext cx="61925" cy="2225"/>
            </a:xfrm>
            <a:custGeom>
              <a:rect b="b" l="l" r="r" t="t"/>
              <a:pathLst>
                <a:path extrusionOk="0" fill="none" h="89" w="2477">
                  <a:moveTo>
                    <a:pt x="2477" y="89"/>
                  </a:move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1"/>
            <p:cNvSpPr/>
            <p:nvPr/>
          </p:nvSpPr>
          <p:spPr>
            <a:xfrm>
              <a:off x="2065275" y="3824950"/>
              <a:ext cx="80025" cy="2200"/>
            </a:xfrm>
            <a:custGeom>
              <a:rect b="b" l="l" r="r" t="t"/>
              <a:pathLst>
                <a:path extrusionOk="0" fill="none" h="88" w="3201">
                  <a:moveTo>
                    <a:pt x="3200" y="88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1"/>
            <p:cNvSpPr/>
            <p:nvPr/>
          </p:nvSpPr>
          <p:spPr>
            <a:xfrm>
              <a:off x="2079525" y="3850150"/>
              <a:ext cx="78925" cy="1675"/>
            </a:xfrm>
            <a:custGeom>
              <a:rect b="b" l="l" r="r" t="t"/>
              <a:pathLst>
                <a:path extrusionOk="0" fill="none" h="67" w="3157">
                  <a:moveTo>
                    <a:pt x="3156" y="0"/>
                  </a:moveTo>
                  <a:cubicBezTo>
                    <a:pt x="2104" y="44"/>
                    <a:pt x="1074" y="44"/>
                    <a:pt x="0" y="6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1"/>
            <p:cNvSpPr/>
            <p:nvPr/>
          </p:nvSpPr>
          <p:spPr>
            <a:xfrm>
              <a:off x="1443450" y="2840425"/>
              <a:ext cx="459675" cy="956600"/>
            </a:xfrm>
            <a:custGeom>
              <a:rect b="b" l="l" r="r" t="t"/>
              <a:pathLst>
                <a:path extrusionOk="0" h="38264" w="18387">
                  <a:moveTo>
                    <a:pt x="5282" y="0"/>
                  </a:moveTo>
                  <a:cubicBezTo>
                    <a:pt x="5282" y="1293"/>
                    <a:pt x="5260" y="2520"/>
                    <a:pt x="5260" y="3791"/>
                  </a:cubicBezTo>
                  <a:cubicBezTo>
                    <a:pt x="3287" y="10673"/>
                    <a:pt x="1885" y="17335"/>
                    <a:pt x="1271" y="24238"/>
                  </a:cubicBezTo>
                  <a:cubicBezTo>
                    <a:pt x="833" y="28818"/>
                    <a:pt x="416" y="33377"/>
                    <a:pt x="0" y="37935"/>
                  </a:cubicBezTo>
                  <a:lnTo>
                    <a:pt x="12097" y="38264"/>
                  </a:lnTo>
                  <a:cubicBezTo>
                    <a:pt x="13039" y="33026"/>
                    <a:pt x="13938" y="27832"/>
                    <a:pt x="14880" y="22616"/>
                  </a:cubicBezTo>
                  <a:cubicBezTo>
                    <a:pt x="16130" y="15560"/>
                    <a:pt x="17357" y="8481"/>
                    <a:pt x="18387" y="1381"/>
                  </a:cubicBezTo>
                  <a:cubicBezTo>
                    <a:pt x="13938" y="1008"/>
                    <a:pt x="9686" y="373"/>
                    <a:pt x="5282" y="0"/>
                  </a:cubicBez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1"/>
            <p:cNvSpPr/>
            <p:nvPr/>
          </p:nvSpPr>
          <p:spPr>
            <a:xfrm>
              <a:off x="1714100" y="3020675"/>
              <a:ext cx="95900" cy="25225"/>
            </a:xfrm>
            <a:custGeom>
              <a:rect b="b" l="l" r="r" t="t"/>
              <a:pathLst>
                <a:path extrusionOk="0" fill="none" h="1009" w="3836">
                  <a:moveTo>
                    <a:pt x="3835" y="241"/>
                  </a:moveTo>
                  <a:cubicBezTo>
                    <a:pt x="2718" y="1008"/>
                    <a:pt x="1030" y="920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1"/>
            <p:cNvSpPr/>
            <p:nvPr/>
          </p:nvSpPr>
          <p:spPr>
            <a:xfrm>
              <a:off x="1431925" y="3707700"/>
              <a:ext cx="391775" cy="231225"/>
            </a:xfrm>
            <a:custGeom>
              <a:rect b="b" l="l" r="r" t="t"/>
              <a:pathLst>
                <a:path extrusionOk="0" h="9249" w="15671">
                  <a:moveTo>
                    <a:pt x="132" y="0"/>
                  </a:moveTo>
                  <a:cubicBezTo>
                    <a:pt x="88" y="2236"/>
                    <a:pt x="45" y="4471"/>
                    <a:pt x="1" y="6685"/>
                  </a:cubicBezTo>
                  <a:cubicBezTo>
                    <a:pt x="1907" y="7539"/>
                    <a:pt x="3880" y="8306"/>
                    <a:pt x="5830" y="9139"/>
                  </a:cubicBezTo>
                  <a:lnTo>
                    <a:pt x="15670" y="9249"/>
                  </a:lnTo>
                  <a:cubicBezTo>
                    <a:pt x="15429" y="8613"/>
                    <a:pt x="14684" y="8153"/>
                    <a:pt x="14289" y="7561"/>
                  </a:cubicBezTo>
                  <a:cubicBezTo>
                    <a:pt x="13194" y="5983"/>
                    <a:pt x="12865" y="3901"/>
                    <a:pt x="13413" y="2039"/>
                  </a:cubicBezTo>
                  <a:cubicBezTo>
                    <a:pt x="9030" y="1381"/>
                    <a:pt x="4515" y="636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1"/>
            <p:cNvSpPr/>
            <p:nvPr/>
          </p:nvSpPr>
          <p:spPr>
            <a:xfrm>
              <a:off x="1430300" y="3822750"/>
              <a:ext cx="371475" cy="100825"/>
            </a:xfrm>
            <a:custGeom>
              <a:rect b="b" l="l" r="r" t="t"/>
              <a:pathLst>
                <a:path extrusionOk="0" fill="none" h="4033" w="14859">
                  <a:moveTo>
                    <a:pt x="14858" y="3573"/>
                  </a:moveTo>
                  <a:cubicBezTo>
                    <a:pt x="13434" y="2718"/>
                    <a:pt x="11462" y="2915"/>
                    <a:pt x="10256" y="4033"/>
                  </a:cubicBezTo>
                  <a:cubicBezTo>
                    <a:pt x="6772" y="2696"/>
                    <a:pt x="3485" y="1359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1"/>
            <p:cNvSpPr/>
            <p:nvPr/>
          </p:nvSpPr>
          <p:spPr>
            <a:xfrm>
              <a:off x="1660400" y="3786050"/>
              <a:ext cx="68500" cy="12075"/>
            </a:xfrm>
            <a:custGeom>
              <a:rect b="b" l="l" r="r" t="t"/>
              <a:pathLst>
                <a:path extrusionOk="0" fill="none" h="483" w="2740">
                  <a:moveTo>
                    <a:pt x="2740" y="482"/>
                  </a:moveTo>
                  <a:cubicBezTo>
                    <a:pt x="1841" y="329"/>
                    <a:pt x="921" y="154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1"/>
            <p:cNvSpPr/>
            <p:nvPr/>
          </p:nvSpPr>
          <p:spPr>
            <a:xfrm>
              <a:off x="1652175" y="3814525"/>
              <a:ext cx="78925" cy="9900"/>
            </a:xfrm>
            <a:custGeom>
              <a:rect b="b" l="l" r="r" t="t"/>
              <a:pathLst>
                <a:path extrusionOk="0" fill="none" h="396" w="3157">
                  <a:moveTo>
                    <a:pt x="3156" y="395"/>
                  </a:moveTo>
                  <a:cubicBezTo>
                    <a:pt x="2126" y="264"/>
                    <a:pt x="1075" y="154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1"/>
            <p:cNvSpPr/>
            <p:nvPr/>
          </p:nvSpPr>
          <p:spPr>
            <a:xfrm>
              <a:off x="1659300" y="3840825"/>
              <a:ext cx="78925" cy="5500"/>
            </a:xfrm>
            <a:custGeom>
              <a:rect b="b" l="l" r="r" t="t"/>
              <a:pathLst>
                <a:path extrusionOk="0" fill="none" h="220" w="3157">
                  <a:moveTo>
                    <a:pt x="3156" y="220"/>
                  </a:moveTo>
                  <a:cubicBezTo>
                    <a:pt x="2104" y="132"/>
                    <a:pt x="1074" y="88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1"/>
            <p:cNvSpPr/>
            <p:nvPr/>
          </p:nvSpPr>
          <p:spPr>
            <a:xfrm>
              <a:off x="1525625" y="2209800"/>
              <a:ext cx="834975" cy="826775"/>
            </a:xfrm>
            <a:custGeom>
              <a:rect b="b" l="l" r="r" t="t"/>
              <a:pathLst>
                <a:path extrusionOk="0" h="33071" w="33399">
                  <a:moveTo>
                    <a:pt x="33399" y="1"/>
                  </a:moveTo>
                  <a:lnTo>
                    <a:pt x="1885" y="1907"/>
                  </a:lnTo>
                  <a:cubicBezTo>
                    <a:pt x="1271" y="10323"/>
                    <a:pt x="636" y="18497"/>
                    <a:pt x="0" y="26912"/>
                  </a:cubicBezTo>
                  <a:cubicBezTo>
                    <a:pt x="5107" y="27088"/>
                    <a:pt x="10147" y="27000"/>
                    <a:pt x="15253" y="27197"/>
                  </a:cubicBezTo>
                  <a:cubicBezTo>
                    <a:pt x="15187" y="28578"/>
                    <a:pt x="15012" y="30112"/>
                    <a:pt x="14924" y="31515"/>
                  </a:cubicBezTo>
                  <a:cubicBezTo>
                    <a:pt x="20053" y="31975"/>
                    <a:pt x="25159" y="32610"/>
                    <a:pt x="30265" y="33071"/>
                  </a:cubicBezTo>
                  <a:cubicBezTo>
                    <a:pt x="32128" y="22135"/>
                    <a:pt x="33180" y="11068"/>
                    <a:pt x="33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1"/>
            <p:cNvSpPr/>
            <p:nvPr/>
          </p:nvSpPr>
          <p:spPr>
            <a:xfrm>
              <a:off x="1897625" y="2401025"/>
              <a:ext cx="104125" cy="494750"/>
            </a:xfrm>
            <a:custGeom>
              <a:rect b="b" l="l" r="r" t="t"/>
              <a:pathLst>
                <a:path extrusionOk="0" fill="none" h="19790" w="4165">
                  <a:moveTo>
                    <a:pt x="4164" y="0"/>
                  </a:moveTo>
                  <a:cubicBezTo>
                    <a:pt x="3507" y="6619"/>
                    <a:pt x="2871" y="13193"/>
                    <a:pt x="2214" y="19789"/>
                  </a:cubicBezTo>
                  <a:cubicBezTo>
                    <a:pt x="1513" y="19724"/>
                    <a:pt x="702" y="19658"/>
                    <a:pt x="1" y="1957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1"/>
            <p:cNvSpPr/>
            <p:nvPr/>
          </p:nvSpPr>
          <p:spPr>
            <a:xfrm>
              <a:off x="1530550" y="2804250"/>
              <a:ext cx="425725" cy="31800"/>
            </a:xfrm>
            <a:custGeom>
              <a:rect b="b" l="l" r="r" t="t"/>
              <a:pathLst>
                <a:path extrusionOk="0" fill="none" h="1272" w="17029">
                  <a:moveTo>
                    <a:pt x="17029" y="1272"/>
                  </a:moveTo>
                  <a:cubicBezTo>
                    <a:pt x="11374" y="855"/>
                    <a:pt x="5677" y="417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1"/>
            <p:cNvSpPr/>
            <p:nvPr/>
          </p:nvSpPr>
          <p:spPr>
            <a:xfrm>
              <a:off x="1913525" y="2948350"/>
              <a:ext cx="373675" cy="13725"/>
            </a:xfrm>
            <a:custGeom>
              <a:rect b="b" l="l" r="r" t="t"/>
              <a:pathLst>
                <a:path extrusionOk="0" fill="none" h="549" w="14947">
                  <a:moveTo>
                    <a:pt x="14946" y="548"/>
                  </a:moveTo>
                  <a:cubicBezTo>
                    <a:pt x="9971" y="351"/>
                    <a:pt x="4975" y="197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1"/>
            <p:cNvSpPr/>
            <p:nvPr/>
          </p:nvSpPr>
          <p:spPr>
            <a:xfrm>
              <a:off x="1574925" y="2356100"/>
              <a:ext cx="14275" cy="451475"/>
            </a:xfrm>
            <a:custGeom>
              <a:rect b="b" l="l" r="r" t="t"/>
              <a:pathLst>
                <a:path extrusionOk="0" fill="none" h="18059" w="571">
                  <a:moveTo>
                    <a:pt x="570" y="0"/>
                  </a:moveTo>
                  <a:cubicBezTo>
                    <a:pt x="395" y="6027"/>
                    <a:pt x="198" y="12031"/>
                    <a:pt x="1" y="18058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1"/>
            <p:cNvSpPr/>
            <p:nvPr/>
          </p:nvSpPr>
          <p:spPr>
            <a:xfrm>
              <a:off x="1806675" y="1508525"/>
              <a:ext cx="452575" cy="757200"/>
            </a:xfrm>
            <a:custGeom>
              <a:rect b="b" l="l" r="r" t="t"/>
              <a:pathLst>
                <a:path extrusionOk="0" h="30288" w="18103">
                  <a:moveTo>
                    <a:pt x="7627" y="1"/>
                  </a:moveTo>
                  <a:cubicBezTo>
                    <a:pt x="5063" y="790"/>
                    <a:pt x="2543" y="1337"/>
                    <a:pt x="1" y="2104"/>
                  </a:cubicBezTo>
                  <a:cubicBezTo>
                    <a:pt x="110" y="11484"/>
                    <a:pt x="176" y="20886"/>
                    <a:pt x="286" y="30287"/>
                  </a:cubicBezTo>
                  <a:lnTo>
                    <a:pt x="18103" y="28687"/>
                  </a:lnTo>
                  <a:cubicBezTo>
                    <a:pt x="17314" y="20250"/>
                    <a:pt x="16568" y="11703"/>
                    <a:pt x="15736" y="3310"/>
                  </a:cubicBezTo>
                  <a:lnTo>
                    <a:pt x="10805" y="921"/>
                  </a:lnTo>
                  <a:cubicBezTo>
                    <a:pt x="10507" y="1351"/>
                    <a:pt x="9998" y="1556"/>
                    <a:pt x="9465" y="1556"/>
                  </a:cubicBezTo>
                  <a:cubicBezTo>
                    <a:pt x="9291" y="1556"/>
                    <a:pt x="9115" y="1534"/>
                    <a:pt x="8942" y="1491"/>
                  </a:cubicBezTo>
                  <a:cubicBezTo>
                    <a:pt x="8263" y="1316"/>
                    <a:pt x="7715" y="702"/>
                    <a:pt x="7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1"/>
            <p:cNvSpPr/>
            <p:nvPr/>
          </p:nvSpPr>
          <p:spPr>
            <a:xfrm>
              <a:off x="1917350" y="1539750"/>
              <a:ext cx="192875" cy="84400"/>
            </a:xfrm>
            <a:custGeom>
              <a:rect b="b" l="l" r="r" t="t"/>
              <a:pathLst>
                <a:path extrusionOk="0" fill="none" h="3376" w="7715">
                  <a:moveTo>
                    <a:pt x="7715" y="439"/>
                  </a:moveTo>
                  <a:cubicBezTo>
                    <a:pt x="7715" y="1447"/>
                    <a:pt x="6948" y="2302"/>
                    <a:pt x="6049" y="2762"/>
                  </a:cubicBezTo>
                  <a:cubicBezTo>
                    <a:pt x="4931" y="3332"/>
                    <a:pt x="3529" y="3376"/>
                    <a:pt x="2345" y="2850"/>
                  </a:cubicBezTo>
                  <a:cubicBezTo>
                    <a:pt x="1206" y="2324"/>
                    <a:pt x="307" y="1250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1"/>
            <p:cNvSpPr/>
            <p:nvPr/>
          </p:nvSpPr>
          <p:spPr>
            <a:xfrm>
              <a:off x="1348100" y="1545775"/>
              <a:ext cx="470650" cy="837175"/>
            </a:xfrm>
            <a:custGeom>
              <a:rect b="b" l="l" r="r" t="t"/>
              <a:pathLst>
                <a:path extrusionOk="0" h="33487" w="18826">
                  <a:moveTo>
                    <a:pt x="18826" y="1"/>
                  </a:moveTo>
                  <a:lnTo>
                    <a:pt x="18826" y="1"/>
                  </a:lnTo>
                  <a:cubicBezTo>
                    <a:pt x="16832" y="395"/>
                    <a:pt x="14881" y="724"/>
                    <a:pt x="12887" y="1097"/>
                  </a:cubicBezTo>
                  <a:cubicBezTo>
                    <a:pt x="13435" y="1382"/>
                    <a:pt x="13851" y="1666"/>
                    <a:pt x="14399" y="1929"/>
                  </a:cubicBezTo>
                  <a:cubicBezTo>
                    <a:pt x="12777" y="2433"/>
                    <a:pt x="11353" y="3288"/>
                    <a:pt x="10082" y="4450"/>
                  </a:cubicBezTo>
                  <a:cubicBezTo>
                    <a:pt x="7671" y="6641"/>
                    <a:pt x="5633" y="9380"/>
                    <a:pt x="3441" y="11813"/>
                  </a:cubicBezTo>
                  <a:cubicBezTo>
                    <a:pt x="2477" y="12887"/>
                    <a:pt x="1403" y="13895"/>
                    <a:pt x="812" y="15188"/>
                  </a:cubicBezTo>
                  <a:cubicBezTo>
                    <a:pt x="176" y="16459"/>
                    <a:pt x="1" y="18059"/>
                    <a:pt x="702" y="19308"/>
                  </a:cubicBezTo>
                  <a:cubicBezTo>
                    <a:pt x="1403" y="20579"/>
                    <a:pt x="2850" y="21324"/>
                    <a:pt x="4318" y="21478"/>
                  </a:cubicBezTo>
                  <a:cubicBezTo>
                    <a:pt x="4612" y="21513"/>
                    <a:pt x="4907" y="21529"/>
                    <a:pt x="5201" y="21529"/>
                  </a:cubicBezTo>
                  <a:cubicBezTo>
                    <a:pt x="6352" y="21529"/>
                    <a:pt x="7501" y="21288"/>
                    <a:pt x="8635" y="21061"/>
                  </a:cubicBezTo>
                  <a:lnTo>
                    <a:pt x="8635" y="21061"/>
                  </a:lnTo>
                  <a:cubicBezTo>
                    <a:pt x="8022" y="25203"/>
                    <a:pt x="7518" y="29345"/>
                    <a:pt x="6882" y="33487"/>
                  </a:cubicBezTo>
                  <a:lnTo>
                    <a:pt x="18694" y="32523"/>
                  </a:lnTo>
                  <a:cubicBezTo>
                    <a:pt x="18738" y="21675"/>
                    <a:pt x="18782" y="10849"/>
                    <a:pt x="188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1"/>
            <p:cNvSpPr/>
            <p:nvPr/>
          </p:nvSpPr>
          <p:spPr>
            <a:xfrm>
              <a:off x="1701500" y="1592900"/>
              <a:ext cx="102475" cy="757200"/>
            </a:xfrm>
            <a:custGeom>
              <a:rect b="b" l="l" r="r" t="t"/>
              <a:pathLst>
                <a:path extrusionOk="0" fill="none" h="30288" w="4099">
                  <a:moveTo>
                    <a:pt x="0" y="1"/>
                  </a:moveTo>
                  <a:cubicBezTo>
                    <a:pt x="1381" y="943"/>
                    <a:pt x="2739" y="1863"/>
                    <a:pt x="4098" y="2784"/>
                  </a:cubicBezTo>
                  <a:cubicBezTo>
                    <a:pt x="3923" y="11988"/>
                    <a:pt x="3704" y="21083"/>
                    <a:pt x="3550" y="30287"/>
                  </a:cubicBez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1"/>
            <p:cNvSpPr/>
            <p:nvPr/>
          </p:nvSpPr>
          <p:spPr>
            <a:xfrm>
              <a:off x="1752450" y="2006550"/>
              <a:ext cx="25775" cy="26325"/>
            </a:xfrm>
            <a:custGeom>
              <a:rect b="b" l="l" r="r" t="t"/>
              <a:pathLst>
                <a:path extrusionOk="0" fill="none" h="1053" w="1031">
                  <a:moveTo>
                    <a:pt x="0" y="526"/>
                  </a:moveTo>
                  <a:cubicBezTo>
                    <a:pt x="0" y="241"/>
                    <a:pt x="219" y="0"/>
                    <a:pt x="526" y="0"/>
                  </a:cubicBezTo>
                  <a:cubicBezTo>
                    <a:pt x="789" y="0"/>
                    <a:pt x="1030" y="220"/>
                    <a:pt x="1030" y="526"/>
                  </a:cubicBezTo>
                  <a:cubicBezTo>
                    <a:pt x="1030" y="789"/>
                    <a:pt x="811" y="1052"/>
                    <a:pt x="526" y="1052"/>
                  </a:cubicBezTo>
                  <a:cubicBezTo>
                    <a:pt x="241" y="1030"/>
                    <a:pt x="0" y="789"/>
                    <a:pt x="0" y="526"/>
                  </a:cubicBez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1"/>
            <p:cNvSpPr/>
            <p:nvPr/>
          </p:nvSpPr>
          <p:spPr>
            <a:xfrm>
              <a:off x="1752450" y="2082700"/>
              <a:ext cx="25775" cy="26325"/>
            </a:xfrm>
            <a:custGeom>
              <a:rect b="b" l="l" r="r" t="t"/>
              <a:pathLst>
                <a:path extrusionOk="0" fill="none" h="1053" w="1031">
                  <a:moveTo>
                    <a:pt x="0" y="527"/>
                  </a:moveTo>
                  <a:cubicBezTo>
                    <a:pt x="0" y="242"/>
                    <a:pt x="219" y="1"/>
                    <a:pt x="526" y="1"/>
                  </a:cubicBezTo>
                  <a:cubicBezTo>
                    <a:pt x="789" y="1"/>
                    <a:pt x="1030" y="220"/>
                    <a:pt x="1030" y="527"/>
                  </a:cubicBezTo>
                  <a:cubicBezTo>
                    <a:pt x="1030" y="790"/>
                    <a:pt x="811" y="1052"/>
                    <a:pt x="526" y="1052"/>
                  </a:cubicBezTo>
                  <a:cubicBezTo>
                    <a:pt x="241" y="1052"/>
                    <a:pt x="0" y="833"/>
                    <a:pt x="0" y="527"/>
                  </a:cubicBez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1"/>
            <p:cNvSpPr/>
            <p:nvPr/>
          </p:nvSpPr>
          <p:spPr>
            <a:xfrm>
              <a:off x="1752450" y="2162700"/>
              <a:ext cx="25775" cy="26325"/>
            </a:xfrm>
            <a:custGeom>
              <a:rect b="b" l="l" r="r" t="t"/>
              <a:pathLst>
                <a:path extrusionOk="0" fill="none" h="1053" w="1031">
                  <a:moveTo>
                    <a:pt x="0" y="526"/>
                  </a:moveTo>
                  <a:cubicBezTo>
                    <a:pt x="0" y="263"/>
                    <a:pt x="219" y="0"/>
                    <a:pt x="526" y="0"/>
                  </a:cubicBezTo>
                  <a:cubicBezTo>
                    <a:pt x="789" y="0"/>
                    <a:pt x="1030" y="219"/>
                    <a:pt x="1030" y="526"/>
                  </a:cubicBezTo>
                  <a:cubicBezTo>
                    <a:pt x="1030" y="811"/>
                    <a:pt x="811" y="1052"/>
                    <a:pt x="526" y="1052"/>
                  </a:cubicBezTo>
                  <a:cubicBezTo>
                    <a:pt x="241" y="1052"/>
                    <a:pt x="0" y="811"/>
                    <a:pt x="0" y="526"/>
                  </a:cubicBez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1"/>
            <p:cNvSpPr/>
            <p:nvPr/>
          </p:nvSpPr>
          <p:spPr>
            <a:xfrm>
              <a:off x="1662050" y="1617550"/>
              <a:ext cx="21925" cy="175350"/>
            </a:xfrm>
            <a:custGeom>
              <a:rect b="b" l="l" r="r" t="t"/>
              <a:pathLst>
                <a:path extrusionOk="0" fill="none" h="7014" w="877">
                  <a:moveTo>
                    <a:pt x="0" y="1"/>
                  </a:moveTo>
                  <a:cubicBezTo>
                    <a:pt x="307" y="2346"/>
                    <a:pt x="570" y="4691"/>
                    <a:pt x="877" y="701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1"/>
            <p:cNvSpPr/>
            <p:nvPr/>
          </p:nvSpPr>
          <p:spPr>
            <a:xfrm>
              <a:off x="2190750" y="1562775"/>
              <a:ext cx="219175" cy="841000"/>
            </a:xfrm>
            <a:custGeom>
              <a:rect b="b" l="l" r="r" t="t"/>
              <a:pathLst>
                <a:path extrusionOk="0" h="33640" w="8767">
                  <a:moveTo>
                    <a:pt x="0" y="0"/>
                  </a:moveTo>
                  <a:lnTo>
                    <a:pt x="0" y="0"/>
                  </a:lnTo>
                  <a:cubicBezTo>
                    <a:pt x="811" y="10826"/>
                    <a:pt x="1666" y="21630"/>
                    <a:pt x="2498" y="32434"/>
                  </a:cubicBezTo>
                  <a:cubicBezTo>
                    <a:pt x="4252" y="32873"/>
                    <a:pt x="6224" y="33201"/>
                    <a:pt x="7977" y="33640"/>
                  </a:cubicBezTo>
                  <a:lnTo>
                    <a:pt x="8766" y="6115"/>
                  </a:lnTo>
                  <a:cubicBezTo>
                    <a:pt x="7473" y="4383"/>
                    <a:pt x="5479" y="3003"/>
                    <a:pt x="3397" y="2455"/>
                  </a:cubicBezTo>
                  <a:cubicBezTo>
                    <a:pt x="3813" y="2257"/>
                    <a:pt x="4252" y="2038"/>
                    <a:pt x="4646" y="1841"/>
                  </a:cubicBezTo>
                  <a:cubicBezTo>
                    <a:pt x="3156" y="1162"/>
                    <a:pt x="1512" y="70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1"/>
            <p:cNvSpPr/>
            <p:nvPr/>
          </p:nvSpPr>
          <p:spPr>
            <a:xfrm>
              <a:off x="2212100" y="1625775"/>
              <a:ext cx="71800" cy="749525"/>
            </a:xfrm>
            <a:custGeom>
              <a:rect b="b" l="l" r="r" t="t"/>
              <a:pathLst>
                <a:path extrusionOk="0" fill="none" h="29981" w="2872">
                  <a:moveTo>
                    <a:pt x="2740" y="0"/>
                  </a:moveTo>
                  <a:cubicBezTo>
                    <a:pt x="1820" y="592"/>
                    <a:pt x="1" y="1754"/>
                    <a:pt x="1" y="1754"/>
                  </a:cubicBezTo>
                  <a:lnTo>
                    <a:pt x="2872" y="2998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1"/>
            <p:cNvSpPr/>
            <p:nvPr/>
          </p:nvSpPr>
          <p:spPr>
            <a:xfrm>
              <a:off x="2322225" y="1644950"/>
              <a:ext cx="1125" cy="87675"/>
            </a:xfrm>
            <a:custGeom>
              <a:rect b="b" l="l" r="r" t="t"/>
              <a:pathLst>
                <a:path extrusionOk="0" fill="none" h="3507" w="45">
                  <a:moveTo>
                    <a:pt x="45" y="0"/>
                  </a:moveTo>
                  <a:cubicBezTo>
                    <a:pt x="23" y="1184"/>
                    <a:pt x="23" y="2345"/>
                    <a:pt x="1" y="3507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1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1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1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1"/>
            <p:cNvSpPr/>
            <p:nvPr/>
          </p:nvSpPr>
          <p:spPr>
            <a:xfrm>
              <a:off x="1641775" y="1651525"/>
              <a:ext cx="299150" cy="324375"/>
            </a:xfrm>
            <a:custGeom>
              <a:rect b="b" l="l" r="r" t="t"/>
              <a:pathLst>
                <a:path extrusionOk="0" h="12975" w="11966">
                  <a:moveTo>
                    <a:pt x="8810" y="0"/>
                  </a:moveTo>
                  <a:cubicBezTo>
                    <a:pt x="7429" y="329"/>
                    <a:pt x="6180" y="1118"/>
                    <a:pt x="4997" y="1863"/>
                  </a:cubicBezTo>
                  <a:cubicBezTo>
                    <a:pt x="3353" y="2893"/>
                    <a:pt x="1688" y="3945"/>
                    <a:pt x="0" y="4997"/>
                  </a:cubicBezTo>
                  <a:lnTo>
                    <a:pt x="3046" y="12974"/>
                  </a:lnTo>
                  <a:cubicBezTo>
                    <a:pt x="3397" y="12404"/>
                    <a:pt x="4011" y="12076"/>
                    <a:pt x="4602" y="11835"/>
                  </a:cubicBezTo>
                  <a:cubicBezTo>
                    <a:pt x="5216" y="11572"/>
                    <a:pt x="5874" y="11440"/>
                    <a:pt x="6465" y="11199"/>
                  </a:cubicBezTo>
                  <a:cubicBezTo>
                    <a:pt x="7429" y="10805"/>
                    <a:pt x="7999" y="9775"/>
                    <a:pt x="8942" y="9336"/>
                  </a:cubicBezTo>
                  <a:cubicBezTo>
                    <a:pt x="9270" y="9161"/>
                    <a:pt x="9599" y="9029"/>
                    <a:pt x="9928" y="8876"/>
                  </a:cubicBezTo>
                  <a:cubicBezTo>
                    <a:pt x="10191" y="8723"/>
                    <a:pt x="10476" y="8613"/>
                    <a:pt x="10695" y="8394"/>
                  </a:cubicBezTo>
                  <a:cubicBezTo>
                    <a:pt x="10914" y="8175"/>
                    <a:pt x="11045" y="7890"/>
                    <a:pt x="10958" y="7583"/>
                  </a:cubicBezTo>
                  <a:cubicBezTo>
                    <a:pt x="10921" y="7343"/>
                    <a:pt x="10621" y="7119"/>
                    <a:pt x="10370" y="7119"/>
                  </a:cubicBezTo>
                  <a:cubicBezTo>
                    <a:pt x="10322" y="7119"/>
                    <a:pt x="10276" y="7127"/>
                    <a:pt x="10235" y="7145"/>
                  </a:cubicBezTo>
                  <a:cubicBezTo>
                    <a:pt x="10498" y="7035"/>
                    <a:pt x="10761" y="6816"/>
                    <a:pt x="11045" y="6728"/>
                  </a:cubicBezTo>
                  <a:cubicBezTo>
                    <a:pt x="11484" y="6619"/>
                    <a:pt x="11856" y="6246"/>
                    <a:pt x="11900" y="5764"/>
                  </a:cubicBezTo>
                  <a:cubicBezTo>
                    <a:pt x="11966" y="5304"/>
                    <a:pt x="11703" y="4778"/>
                    <a:pt x="11308" y="4559"/>
                  </a:cubicBezTo>
                  <a:cubicBezTo>
                    <a:pt x="11615" y="4383"/>
                    <a:pt x="11856" y="4011"/>
                    <a:pt x="11878" y="3638"/>
                  </a:cubicBezTo>
                  <a:cubicBezTo>
                    <a:pt x="11900" y="3244"/>
                    <a:pt x="11703" y="2784"/>
                    <a:pt x="11418" y="2543"/>
                  </a:cubicBezTo>
                  <a:cubicBezTo>
                    <a:pt x="11550" y="2433"/>
                    <a:pt x="11615" y="2236"/>
                    <a:pt x="11593" y="2039"/>
                  </a:cubicBezTo>
                  <a:cubicBezTo>
                    <a:pt x="11571" y="1863"/>
                    <a:pt x="11462" y="1688"/>
                    <a:pt x="11308" y="1600"/>
                  </a:cubicBezTo>
                  <a:cubicBezTo>
                    <a:pt x="10454" y="1140"/>
                    <a:pt x="9621" y="505"/>
                    <a:pt x="8810" y="0"/>
                  </a:cubicBez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1"/>
            <p:cNvSpPr/>
            <p:nvPr/>
          </p:nvSpPr>
          <p:spPr>
            <a:xfrm>
              <a:off x="1830250" y="1715625"/>
              <a:ext cx="99725" cy="6050"/>
            </a:xfrm>
            <a:custGeom>
              <a:rect b="b" l="l" r="r" t="t"/>
              <a:pathLst>
                <a:path extrusionOk="0" fill="none" h="242" w="3989">
                  <a:moveTo>
                    <a:pt x="3989" y="1"/>
                  </a:moveTo>
                  <a:cubicBezTo>
                    <a:pt x="2674" y="88"/>
                    <a:pt x="1315" y="176"/>
                    <a:pt x="0" y="242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1"/>
            <p:cNvSpPr/>
            <p:nvPr/>
          </p:nvSpPr>
          <p:spPr>
            <a:xfrm>
              <a:off x="1829700" y="1767125"/>
              <a:ext cx="95900" cy="16450"/>
            </a:xfrm>
            <a:custGeom>
              <a:rect b="b" l="l" r="r" t="t"/>
              <a:pathLst>
                <a:path extrusionOk="0" fill="none" h="658" w="3836">
                  <a:moveTo>
                    <a:pt x="3835" y="1"/>
                  </a:moveTo>
                  <a:cubicBezTo>
                    <a:pt x="2542" y="220"/>
                    <a:pt x="1293" y="439"/>
                    <a:pt x="0" y="658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1"/>
            <p:cNvSpPr/>
            <p:nvPr/>
          </p:nvSpPr>
          <p:spPr>
            <a:xfrm>
              <a:off x="1864200" y="1702475"/>
              <a:ext cx="19200" cy="14825"/>
            </a:xfrm>
            <a:custGeom>
              <a:rect b="b" l="l" r="r" t="t"/>
              <a:pathLst>
                <a:path extrusionOk="0" fill="none" h="593" w="768">
                  <a:moveTo>
                    <a:pt x="1" y="1"/>
                  </a:moveTo>
                  <a:cubicBezTo>
                    <a:pt x="242" y="198"/>
                    <a:pt x="505" y="395"/>
                    <a:pt x="768" y="592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1"/>
            <p:cNvSpPr/>
            <p:nvPr/>
          </p:nvSpPr>
          <p:spPr>
            <a:xfrm>
              <a:off x="1826950" y="1825200"/>
              <a:ext cx="76725" cy="24125"/>
            </a:xfrm>
            <a:custGeom>
              <a:rect b="b" l="l" r="r" t="t"/>
              <a:pathLst>
                <a:path extrusionOk="0" fill="none" h="965" w="3069">
                  <a:moveTo>
                    <a:pt x="3069" y="1"/>
                  </a:moveTo>
                  <a:cubicBezTo>
                    <a:pt x="2061" y="329"/>
                    <a:pt x="1009" y="658"/>
                    <a:pt x="1" y="965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1"/>
            <p:cNvSpPr/>
            <p:nvPr/>
          </p:nvSpPr>
          <p:spPr>
            <a:xfrm>
              <a:off x="1353050" y="1740275"/>
              <a:ext cx="386825" cy="386425"/>
            </a:xfrm>
            <a:custGeom>
              <a:rect b="b" l="l" r="r" t="t"/>
              <a:pathLst>
                <a:path extrusionOk="0" h="15457" w="15473">
                  <a:moveTo>
                    <a:pt x="11856" y="1"/>
                  </a:moveTo>
                  <a:cubicBezTo>
                    <a:pt x="8985" y="1666"/>
                    <a:pt x="6136" y="3310"/>
                    <a:pt x="3287" y="4953"/>
                  </a:cubicBezTo>
                  <a:cubicBezTo>
                    <a:pt x="1556" y="5940"/>
                    <a:pt x="219" y="7781"/>
                    <a:pt x="110" y="9753"/>
                  </a:cubicBezTo>
                  <a:cubicBezTo>
                    <a:pt x="0" y="11725"/>
                    <a:pt x="986" y="13785"/>
                    <a:pt x="2696" y="14815"/>
                  </a:cubicBezTo>
                  <a:cubicBezTo>
                    <a:pt x="3415" y="15263"/>
                    <a:pt x="4241" y="15457"/>
                    <a:pt x="5087" y="15457"/>
                  </a:cubicBezTo>
                  <a:cubicBezTo>
                    <a:pt x="6226" y="15457"/>
                    <a:pt x="7400" y="15106"/>
                    <a:pt x="8394" y="14552"/>
                  </a:cubicBezTo>
                  <a:cubicBezTo>
                    <a:pt x="10804" y="13172"/>
                    <a:pt x="13237" y="11572"/>
                    <a:pt x="15472" y="9928"/>
                  </a:cubicBezTo>
                  <a:cubicBezTo>
                    <a:pt x="14311" y="6597"/>
                    <a:pt x="13061" y="3288"/>
                    <a:pt x="118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1"/>
            <p:cNvSpPr/>
            <p:nvPr/>
          </p:nvSpPr>
          <p:spPr>
            <a:xfrm>
              <a:off x="1425350" y="1740825"/>
              <a:ext cx="221375" cy="125500"/>
            </a:xfrm>
            <a:custGeom>
              <a:rect b="b" l="l" r="r" t="t"/>
              <a:pathLst>
                <a:path extrusionOk="0" fill="none" h="5020" w="8855">
                  <a:moveTo>
                    <a:pt x="8855" y="1"/>
                  </a:moveTo>
                  <a:cubicBezTo>
                    <a:pt x="5896" y="1688"/>
                    <a:pt x="2981" y="3354"/>
                    <a:pt x="1" y="5019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1"/>
            <p:cNvSpPr/>
            <p:nvPr/>
          </p:nvSpPr>
          <p:spPr>
            <a:xfrm>
              <a:off x="1555200" y="1989575"/>
              <a:ext cx="184125" cy="120000"/>
            </a:xfrm>
            <a:custGeom>
              <a:rect b="b" l="l" r="r" t="t"/>
              <a:pathLst>
                <a:path extrusionOk="0" fill="none" h="4800" w="7365">
                  <a:moveTo>
                    <a:pt x="7364" y="0"/>
                  </a:moveTo>
                  <a:lnTo>
                    <a:pt x="636" y="4449"/>
                  </a:lnTo>
                  <a:cubicBezTo>
                    <a:pt x="439" y="4580"/>
                    <a:pt x="220" y="4668"/>
                    <a:pt x="1" y="4799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1"/>
            <p:cNvSpPr/>
            <p:nvPr/>
          </p:nvSpPr>
          <p:spPr>
            <a:xfrm>
              <a:off x="1584800" y="1780825"/>
              <a:ext cx="116725" cy="233425"/>
            </a:xfrm>
            <a:custGeom>
              <a:rect b="b" l="l" r="r" t="t"/>
              <a:pathLst>
                <a:path extrusionOk="0" fill="none" h="9337" w="4669">
                  <a:moveTo>
                    <a:pt x="0" y="0"/>
                  </a:moveTo>
                  <a:cubicBezTo>
                    <a:pt x="1556" y="3112"/>
                    <a:pt x="3112" y="6224"/>
                    <a:pt x="4668" y="933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1"/>
            <p:cNvSpPr/>
            <p:nvPr/>
          </p:nvSpPr>
          <p:spPr>
            <a:xfrm>
              <a:off x="2383050" y="1716175"/>
              <a:ext cx="293125" cy="804850"/>
            </a:xfrm>
            <a:custGeom>
              <a:rect b="b" l="l" r="r" t="t"/>
              <a:pathLst>
                <a:path extrusionOk="0" h="32194" w="11725">
                  <a:moveTo>
                    <a:pt x="1074" y="0"/>
                  </a:moveTo>
                  <a:lnTo>
                    <a:pt x="0" y="27504"/>
                  </a:lnTo>
                  <a:lnTo>
                    <a:pt x="3507" y="32194"/>
                  </a:lnTo>
                  <a:lnTo>
                    <a:pt x="11725" y="27723"/>
                  </a:lnTo>
                  <a:lnTo>
                    <a:pt x="9270" y="22113"/>
                  </a:lnTo>
                  <a:cubicBezTo>
                    <a:pt x="4471" y="12645"/>
                    <a:pt x="1074" y="0"/>
                    <a:pt x="10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1"/>
            <p:cNvSpPr/>
            <p:nvPr/>
          </p:nvSpPr>
          <p:spPr>
            <a:xfrm>
              <a:off x="2349625" y="1825200"/>
              <a:ext cx="33450" cy="579125"/>
            </a:xfrm>
            <a:custGeom>
              <a:rect b="b" l="l" r="r" t="t"/>
              <a:pathLst>
                <a:path extrusionOk="0" fill="none" h="23165" w="1338">
                  <a:moveTo>
                    <a:pt x="1337" y="23165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1"/>
            <p:cNvSpPr/>
            <p:nvPr/>
          </p:nvSpPr>
          <p:spPr>
            <a:xfrm>
              <a:off x="2449350" y="2372525"/>
              <a:ext cx="207100" cy="120550"/>
            </a:xfrm>
            <a:custGeom>
              <a:rect b="b" l="l" r="r" t="t"/>
              <a:pathLst>
                <a:path extrusionOk="0" fill="none" h="4822" w="8284">
                  <a:moveTo>
                    <a:pt x="0" y="4822"/>
                  </a:moveTo>
                  <a:lnTo>
                    <a:pt x="82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1"/>
            <p:cNvSpPr/>
            <p:nvPr/>
          </p:nvSpPr>
          <p:spPr>
            <a:xfrm>
              <a:off x="2552875" y="2133650"/>
              <a:ext cx="123850" cy="275050"/>
            </a:xfrm>
            <a:custGeom>
              <a:rect b="b" l="l" r="r" t="t"/>
              <a:pathLst>
                <a:path extrusionOk="0" fill="none" h="11002" w="4954">
                  <a:moveTo>
                    <a:pt x="1" y="1"/>
                  </a:moveTo>
                  <a:lnTo>
                    <a:pt x="4954" y="11002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1"/>
            <p:cNvSpPr/>
            <p:nvPr/>
          </p:nvSpPr>
          <p:spPr>
            <a:xfrm>
              <a:off x="1991325" y="1368275"/>
              <a:ext cx="13700" cy="75075"/>
            </a:xfrm>
            <a:custGeom>
              <a:rect b="b" l="l" r="r" t="t"/>
              <a:pathLst>
                <a:path extrusionOk="0" fill="none" h="3003" w="548">
                  <a:moveTo>
                    <a:pt x="0" y="0"/>
                  </a:moveTo>
                  <a:cubicBezTo>
                    <a:pt x="88" y="1030"/>
                    <a:pt x="241" y="2039"/>
                    <a:pt x="548" y="300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1"/>
            <p:cNvSpPr/>
            <p:nvPr/>
          </p:nvSpPr>
          <p:spPr>
            <a:xfrm>
              <a:off x="1998425" y="1340275"/>
              <a:ext cx="135350" cy="139800"/>
            </a:xfrm>
            <a:custGeom>
              <a:rect b="b" l="l" r="r" t="t"/>
              <a:pathLst>
                <a:path extrusionOk="0" h="5592" w="5414">
                  <a:moveTo>
                    <a:pt x="3127" y="0"/>
                  </a:moveTo>
                  <a:cubicBezTo>
                    <a:pt x="3107" y="0"/>
                    <a:pt x="3088" y="1"/>
                    <a:pt x="3069" y="3"/>
                  </a:cubicBezTo>
                  <a:cubicBezTo>
                    <a:pt x="2784" y="25"/>
                    <a:pt x="2521" y="222"/>
                    <a:pt x="2412" y="507"/>
                  </a:cubicBezTo>
                  <a:cubicBezTo>
                    <a:pt x="2267" y="308"/>
                    <a:pt x="2017" y="183"/>
                    <a:pt x="1786" y="183"/>
                  </a:cubicBezTo>
                  <a:cubicBezTo>
                    <a:pt x="1738" y="183"/>
                    <a:pt x="1690" y="189"/>
                    <a:pt x="1645" y="200"/>
                  </a:cubicBezTo>
                  <a:cubicBezTo>
                    <a:pt x="1360" y="244"/>
                    <a:pt x="1119" y="507"/>
                    <a:pt x="1053" y="770"/>
                  </a:cubicBezTo>
                  <a:cubicBezTo>
                    <a:pt x="949" y="666"/>
                    <a:pt x="805" y="616"/>
                    <a:pt x="659" y="616"/>
                  </a:cubicBezTo>
                  <a:cubicBezTo>
                    <a:pt x="499" y="616"/>
                    <a:pt x="335" y="677"/>
                    <a:pt x="220" y="792"/>
                  </a:cubicBezTo>
                  <a:cubicBezTo>
                    <a:pt x="23" y="1011"/>
                    <a:pt x="23" y="1318"/>
                    <a:pt x="1" y="1624"/>
                  </a:cubicBezTo>
                  <a:cubicBezTo>
                    <a:pt x="23" y="2589"/>
                    <a:pt x="89" y="3531"/>
                    <a:pt x="264" y="4473"/>
                  </a:cubicBezTo>
                  <a:cubicBezTo>
                    <a:pt x="374" y="4999"/>
                    <a:pt x="899" y="5394"/>
                    <a:pt x="1382" y="5591"/>
                  </a:cubicBezTo>
                  <a:lnTo>
                    <a:pt x="4998" y="3706"/>
                  </a:lnTo>
                  <a:cubicBezTo>
                    <a:pt x="5261" y="3531"/>
                    <a:pt x="5414" y="3246"/>
                    <a:pt x="5370" y="2939"/>
                  </a:cubicBezTo>
                  <a:cubicBezTo>
                    <a:pt x="5217" y="2172"/>
                    <a:pt x="5173" y="1427"/>
                    <a:pt x="5063" y="660"/>
                  </a:cubicBezTo>
                  <a:cubicBezTo>
                    <a:pt x="5041" y="397"/>
                    <a:pt x="4822" y="134"/>
                    <a:pt x="4537" y="90"/>
                  </a:cubicBezTo>
                  <a:cubicBezTo>
                    <a:pt x="4481" y="72"/>
                    <a:pt x="4423" y="63"/>
                    <a:pt x="4364" y="63"/>
                  </a:cubicBezTo>
                  <a:cubicBezTo>
                    <a:pt x="4149" y="63"/>
                    <a:pt x="3930" y="181"/>
                    <a:pt x="3792" y="353"/>
                  </a:cubicBezTo>
                  <a:cubicBezTo>
                    <a:pt x="3650" y="130"/>
                    <a:pt x="3376" y="0"/>
                    <a:pt x="3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1"/>
            <p:cNvSpPr/>
            <p:nvPr/>
          </p:nvSpPr>
          <p:spPr>
            <a:xfrm>
              <a:off x="1949125" y="1408275"/>
              <a:ext cx="181925" cy="176800"/>
            </a:xfrm>
            <a:custGeom>
              <a:rect b="b" l="l" r="r" t="t"/>
              <a:pathLst>
                <a:path extrusionOk="0" h="7072" w="7277">
                  <a:moveTo>
                    <a:pt x="5852" y="0"/>
                  </a:moveTo>
                  <a:cubicBezTo>
                    <a:pt x="5852" y="329"/>
                    <a:pt x="5633" y="658"/>
                    <a:pt x="5326" y="789"/>
                  </a:cubicBezTo>
                  <a:cubicBezTo>
                    <a:pt x="5201" y="856"/>
                    <a:pt x="5056" y="890"/>
                    <a:pt x="4909" y="890"/>
                  </a:cubicBezTo>
                  <a:cubicBezTo>
                    <a:pt x="4721" y="890"/>
                    <a:pt x="4532" y="834"/>
                    <a:pt x="4384" y="723"/>
                  </a:cubicBezTo>
                  <a:cubicBezTo>
                    <a:pt x="4318" y="986"/>
                    <a:pt x="4164" y="1249"/>
                    <a:pt x="3945" y="1403"/>
                  </a:cubicBezTo>
                  <a:cubicBezTo>
                    <a:pt x="3763" y="1494"/>
                    <a:pt x="3550" y="1540"/>
                    <a:pt x="3344" y="1540"/>
                  </a:cubicBezTo>
                  <a:cubicBezTo>
                    <a:pt x="3303" y="1540"/>
                    <a:pt x="3262" y="1538"/>
                    <a:pt x="3222" y="1534"/>
                  </a:cubicBezTo>
                  <a:cubicBezTo>
                    <a:pt x="3200" y="1403"/>
                    <a:pt x="3200" y="1227"/>
                    <a:pt x="3178" y="1074"/>
                  </a:cubicBezTo>
                  <a:cubicBezTo>
                    <a:pt x="3039" y="1012"/>
                    <a:pt x="2893" y="983"/>
                    <a:pt x="2750" y="983"/>
                  </a:cubicBezTo>
                  <a:cubicBezTo>
                    <a:pt x="2490" y="983"/>
                    <a:pt x="2237" y="1080"/>
                    <a:pt x="2039" y="1249"/>
                  </a:cubicBezTo>
                  <a:cubicBezTo>
                    <a:pt x="1754" y="1534"/>
                    <a:pt x="1644" y="1994"/>
                    <a:pt x="1754" y="2367"/>
                  </a:cubicBezTo>
                  <a:cubicBezTo>
                    <a:pt x="1863" y="2761"/>
                    <a:pt x="2214" y="3090"/>
                    <a:pt x="2630" y="3134"/>
                  </a:cubicBezTo>
                  <a:cubicBezTo>
                    <a:pt x="2543" y="3331"/>
                    <a:pt x="2433" y="3857"/>
                    <a:pt x="1929" y="4011"/>
                  </a:cubicBezTo>
                  <a:cubicBezTo>
                    <a:pt x="1316" y="4230"/>
                    <a:pt x="1162" y="4186"/>
                    <a:pt x="1" y="4559"/>
                  </a:cubicBezTo>
                  <a:cubicBezTo>
                    <a:pt x="570" y="5742"/>
                    <a:pt x="1710" y="6728"/>
                    <a:pt x="2981" y="7035"/>
                  </a:cubicBezTo>
                  <a:cubicBezTo>
                    <a:pt x="3082" y="7060"/>
                    <a:pt x="3185" y="7071"/>
                    <a:pt x="3290" y="7071"/>
                  </a:cubicBezTo>
                  <a:cubicBezTo>
                    <a:pt x="4475" y="7071"/>
                    <a:pt x="5793" y="5587"/>
                    <a:pt x="5370" y="5326"/>
                  </a:cubicBezTo>
                  <a:cubicBezTo>
                    <a:pt x="5436" y="4975"/>
                    <a:pt x="5523" y="4712"/>
                    <a:pt x="5633" y="4361"/>
                  </a:cubicBezTo>
                  <a:cubicBezTo>
                    <a:pt x="6049" y="4361"/>
                    <a:pt x="6487" y="4164"/>
                    <a:pt x="6794" y="3857"/>
                  </a:cubicBezTo>
                  <a:cubicBezTo>
                    <a:pt x="7079" y="3529"/>
                    <a:pt x="7276" y="3068"/>
                    <a:pt x="7276" y="2630"/>
                  </a:cubicBezTo>
                  <a:cubicBezTo>
                    <a:pt x="7276" y="2104"/>
                    <a:pt x="7276" y="1534"/>
                    <a:pt x="7123" y="1030"/>
                  </a:cubicBezTo>
                  <a:cubicBezTo>
                    <a:pt x="6948" y="526"/>
                    <a:pt x="6400" y="110"/>
                    <a:pt x="5852" y="0"/>
                  </a:cubicBez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1"/>
            <p:cNvSpPr/>
            <p:nvPr/>
          </p:nvSpPr>
          <p:spPr>
            <a:xfrm>
              <a:off x="2109650" y="1454000"/>
              <a:ext cx="11000" cy="10475"/>
            </a:xfrm>
            <a:custGeom>
              <a:rect b="b" l="l" r="r" t="t"/>
              <a:pathLst>
                <a:path extrusionOk="0" h="419" w="440">
                  <a:moveTo>
                    <a:pt x="205" y="1"/>
                  </a:moveTo>
                  <a:cubicBezTo>
                    <a:pt x="117" y="1"/>
                    <a:pt x="37" y="76"/>
                    <a:pt x="1" y="165"/>
                  </a:cubicBezTo>
                  <a:cubicBezTo>
                    <a:pt x="1" y="275"/>
                    <a:pt x="66" y="407"/>
                    <a:pt x="176" y="407"/>
                  </a:cubicBezTo>
                  <a:cubicBezTo>
                    <a:pt x="196" y="414"/>
                    <a:pt x="216" y="418"/>
                    <a:pt x="235" y="418"/>
                  </a:cubicBezTo>
                  <a:cubicBezTo>
                    <a:pt x="322" y="418"/>
                    <a:pt x="399" y="343"/>
                    <a:pt x="417" y="253"/>
                  </a:cubicBezTo>
                  <a:cubicBezTo>
                    <a:pt x="439" y="144"/>
                    <a:pt x="351" y="34"/>
                    <a:pt x="264" y="12"/>
                  </a:cubicBezTo>
                  <a:cubicBezTo>
                    <a:pt x="244" y="4"/>
                    <a:pt x="224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1"/>
            <p:cNvSpPr/>
            <p:nvPr/>
          </p:nvSpPr>
          <p:spPr>
            <a:xfrm>
              <a:off x="2056500" y="1454000"/>
              <a:ext cx="11550" cy="10475"/>
            </a:xfrm>
            <a:custGeom>
              <a:rect b="b" l="l" r="r" t="t"/>
              <a:pathLst>
                <a:path extrusionOk="0" h="419" w="462">
                  <a:moveTo>
                    <a:pt x="205" y="1"/>
                  </a:moveTo>
                  <a:cubicBezTo>
                    <a:pt x="118" y="1"/>
                    <a:pt x="41" y="76"/>
                    <a:pt x="23" y="165"/>
                  </a:cubicBezTo>
                  <a:cubicBezTo>
                    <a:pt x="1" y="275"/>
                    <a:pt x="89" y="385"/>
                    <a:pt x="198" y="407"/>
                  </a:cubicBezTo>
                  <a:cubicBezTo>
                    <a:pt x="218" y="414"/>
                    <a:pt x="238" y="418"/>
                    <a:pt x="257" y="418"/>
                  </a:cubicBezTo>
                  <a:cubicBezTo>
                    <a:pt x="344" y="418"/>
                    <a:pt x="421" y="343"/>
                    <a:pt x="439" y="253"/>
                  </a:cubicBezTo>
                  <a:cubicBezTo>
                    <a:pt x="461" y="144"/>
                    <a:pt x="374" y="34"/>
                    <a:pt x="264" y="12"/>
                  </a:cubicBezTo>
                  <a:cubicBezTo>
                    <a:pt x="244" y="4"/>
                    <a:pt x="224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1"/>
            <p:cNvSpPr/>
            <p:nvPr/>
          </p:nvSpPr>
          <p:spPr>
            <a:xfrm>
              <a:off x="2008850" y="1452100"/>
              <a:ext cx="12625" cy="5500"/>
            </a:xfrm>
            <a:custGeom>
              <a:rect b="b" l="l" r="r" t="t"/>
              <a:pathLst>
                <a:path extrusionOk="0" fill="none" h="220" w="505">
                  <a:moveTo>
                    <a:pt x="504" y="220"/>
                  </a:moveTo>
                  <a:cubicBezTo>
                    <a:pt x="329" y="132"/>
                    <a:pt x="176" y="66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1"/>
            <p:cNvSpPr/>
            <p:nvPr/>
          </p:nvSpPr>
          <p:spPr>
            <a:xfrm>
              <a:off x="2013225" y="1487700"/>
              <a:ext cx="7700" cy="2225"/>
            </a:xfrm>
            <a:custGeom>
              <a:rect b="b" l="l" r="r" t="t"/>
              <a:pathLst>
                <a:path extrusionOk="0" fill="none" h="89" w="308">
                  <a:moveTo>
                    <a:pt x="307" y="89"/>
                  </a:moveTo>
                  <a:cubicBezTo>
                    <a:pt x="198" y="45"/>
                    <a:pt x="110" y="23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1"/>
            <p:cNvSpPr/>
            <p:nvPr/>
          </p:nvSpPr>
          <p:spPr>
            <a:xfrm>
              <a:off x="2052125" y="1511825"/>
              <a:ext cx="41125" cy="11525"/>
            </a:xfrm>
            <a:custGeom>
              <a:rect b="b" l="l" r="r" t="t"/>
              <a:pathLst>
                <a:path extrusionOk="0" fill="none" h="461" w="1645">
                  <a:moveTo>
                    <a:pt x="1644" y="329"/>
                  </a:moveTo>
                  <a:cubicBezTo>
                    <a:pt x="1074" y="460"/>
                    <a:pt x="461" y="329"/>
                    <a:pt x="1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1"/>
            <p:cNvSpPr/>
            <p:nvPr/>
          </p:nvSpPr>
          <p:spPr>
            <a:xfrm>
              <a:off x="2087200" y="1457025"/>
              <a:ext cx="6050" cy="15375"/>
            </a:xfrm>
            <a:custGeom>
              <a:rect b="b" l="l" r="r" t="t"/>
              <a:pathLst>
                <a:path extrusionOk="0" fill="none" h="615" w="242">
                  <a:moveTo>
                    <a:pt x="176" y="1"/>
                  </a:moveTo>
                  <a:cubicBezTo>
                    <a:pt x="197" y="220"/>
                    <a:pt x="219" y="417"/>
                    <a:pt x="241" y="614"/>
                  </a:cubicBezTo>
                  <a:lnTo>
                    <a:pt x="0" y="614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1"/>
            <p:cNvSpPr/>
            <p:nvPr/>
          </p:nvSpPr>
          <p:spPr>
            <a:xfrm>
              <a:off x="2108000" y="1433475"/>
              <a:ext cx="17025" cy="5500"/>
            </a:xfrm>
            <a:custGeom>
              <a:rect b="b" l="l" r="r" t="t"/>
              <a:pathLst>
                <a:path extrusionOk="0" fill="none" h="220" w="681">
                  <a:moveTo>
                    <a:pt x="680" y="219"/>
                  </a:moveTo>
                  <a:cubicBezTo>
                    <a:pt x="615" y="110"/>
                    <a:pt x="483" y="0"/>
                    <a:pt x="352" y="0"/>
                  </a:cubicBezTo>
                  <a:cubicBezTo>
                    <a:pt x="220" y="0"/>
                    <a:pt x="67" y="66"/>
                    <a:pt x="1" y="17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1"/>
            <p:cNvSpPr/>
            <p:nvPr/>
          </p:nvSpPr>
          <p:spPr>
            <a:xfrm>
              <a:off x="2060350" y="1438950"/>
              <a:ext cx="14825" cy="25"/>
            </a:xfrm>
            <a:custGeom>
              <a:rect b="b" l="l" r="r" t="t"/>
              <a:pathLst>
                <a:path extrusionOk="0" fill="none" h="1" w="593">
                  <a:moveTo>
                    <a:pt x="592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1"/>
            <p:cNvSpPr/>
            <p:nvPr/>
          </p:nvSpPr>
          <p:spPr>
            <a:xfrm>
              <a:off x="2091025" y="1406075"/>
              <a:ext cx="7150" cy="26325"/>
            </a:xfrm>
            <a:custGeom>
              <a:rect b="b" l="l" r="r" t="t"/>
              <a:pathLst>
                <a:path extrusionOk="0" fill="none" h="1053" w="286">
                  <a:moveTo>
                    <a:pt x="220" y="1"/>
                  </a:moveTo>
                  <a:cubicBezTo>
                    <a:pt x="286" y="351"/>
                    <a:pt x="198" y="746"/>
                    <a:pt x="1" y="1052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1"/>
            <p:cNvSpPr/>
            <p:nvPr/>
          </p:nvSpPr>
          <p:spPr>
            <a:xfrm>
              <a:off x="2071300" y="1477850"/>
              <a:ext cx="12625" cy="5500"/>
            </a:xfrm>
            <a:custGeom>
              <a:rect b="b" l="l" r="r" t="t"/>
              <a:pathLst>
                <a:path extrusionOk="0" fill="none" h="220" w="505">
                  <a:moveTo>
                    <a:pt x="505" y="66"/>
                  </a:moveTo>
                  <a:cubicBezTo>
                    <a:pt x="461" y="176"/>
                    <a:pt x="329" y="220"/>
                    <a:pt x="220" y="220"/>
                  </a:cubicBezTo>
                  <a:cubicBezTo>
                    <a:pt x="110" y="220"/>
                    <a:pt x="1" y="110"/>
                    <a:pt x="1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7" name="Google Shape;1737;p1"/>
          <p:cNvGrpSpPr/>
          <p:nvPr/>
        </p:nvGrpSpPr>
        <p:grpSpPr>
          <a:xfrm>
            <a:off x="7611500" y="3744775"/>
            <a:ext cx="295875" cy="1035525"/>
            <a:chOff x="6677850" y="2806525"/>
            <a:chExt cx="295875" cy="1035525"/>
          </a:xfrm>
        </p:grpSpPr>
        <p:sp>
          <p:nvSpPr>
            <p:cNvPr id="1738" name="Google Shape;1738;p1"/>
            <p:cNvSpPr/>
            <p:nvPr/>
          </p:nvSpPr>
          <p:spPr>
            <a:xfrm>
              <a:off x="6880000" y="3041025"/>
              <a:ext cx="93725" cy="801025"/>
            </a:xfrm>
            <a:custGeom>
              <a:rect b="b" l="l" r="r" t="t"/>
              <a:pathLst>
                <a:path extrusionOk="0" fill="none" h="32041" w="3749">
                  <a:moveTo>
                    <a:pt x="1" y="1"/>
                  </a:moveTo>
                  <a:cubicBezTo>
                    <a:pt x="1" y="1"/>
                    <a:pt x="3748" y="19067"/>
                    <a:pt x="1688" y="320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1"/>
            <p:cNvSpPr/>
            <p:nvPr/>
          </p:nvSpPr>
          <p:spPr>
            <a:xfrm>
              <a:off x="6677850" y="3209775"/>
              <a:ext cx="250400" cy="203825"/>
            </a:xfrm>
            <a:custGeom>
              <a:rect b="b" l="l" r="r" t="t"/>
              <a:pathLst>
                <a:path extrusionOk="0" h="8153" w="10016">
                  <a:moveTo>
                    <a:pt x="0" y="0"/>
                  </a:moveTo>
                  <a:lnTo>
                    <a:pt x="0" y="373"/>
                  </a:lnTo>
                  <a:cubicBezTo>
                    <a:pt x="22" y="921"/>
                    <a:pt x="154" y="1512"/>
                    <a:pt x="373" y="1995"/>
                  </a:cubicBezTo>
                  <a:cubicBezTo>
                    <a:pt x="723" y="2849"/>
                    <a:pt x="1271" y="3616"/>
                    <a:pt x="1994" y="4186"/>
                  </a:cubicBezTo>
                  <a:cubicBezTo>
                    <a:pt x="2674" y="4734"/>
                    <a:pt x="3507" y="5085"/>
                    <a:pt x="4317" y="5413"/>
                  </a:cubicBezTo>
                  <a:cubicBezTo>
                    <a:pt x="6005" y="6049"/>
                    <a:pt x="7736" y="6487"/>
                    <a:pt x="9292" y="7408"/>
                  </a:cubicBezTo>
                  <a:cubicBezTo>
                    <a:pt x="9577" y="7605"/>
                    <a:pt x="9884" y="7868"/>
                    <a:pt x="10015" y="8153"/>
                  </a:cubicBezTo>
                  <a:cubicBezTo>
                    <a:pt x="9577" y="5983"/>
                    <a:pt x="8569" y="3748"/>
                    <a:pt x="6903" y="2345"/>
                  </a:cubicBezTo>
                  <a:cubicBezTo>
                    <a:pt x="5194" y="987"/>
                    <a:pt x="3003" y="504"/>
                    <a:pt x="811" y="154"/>
                  </a:cubicBezTo>
                  <a:cubicBezTo>
                    <a:pt x="614" y="132"/>
                    <a:pt x="417" y="110"/>
                    <a:pt x="219" y="44"/>
                  </a:cubicBezTo>
                  <a:cubicBezTo>
                    <a:pt x="132" y="22"/>
                    <a:pt x="88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1"/>
            <p:cNvSpPr/>
            <p:nvPr/>
          </p:nvSpPr>
          <p:spPr>
            <a:xfrm>
              <a:off x="6837275" y="3017475"/>
              <a:ext cx="95900" cy="83850"/>
            </a:xfrm>
            <a:custGeom>
              <a:rect b="b" l="l" r="r" t="t"/>
              <a:pathLst>
                <a:path extrusionOk="0" h="3354" w="3836">
                  <a:moveTo>
                    <a:pt x="3025" y="0"/>
                  </a:moveTo>
                  <a:lnTo>
                    <a:pt x="329" y="460"/>
                  </a:lnTo>
                  <a:lnTo>
                    <a:pt x="0" y="3353"/>
                  </a:lnTo>
                  <a:lnTo>
                    <a:pt x="1754" y="1556"/>
                  </a:lnTo>
                  <a:lnTo>
                    <a:pt x="3836" y="3090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1"/>
            <p:cNvSpPr/>
            <p:nvPr/>
          </p:nvSpPr>
          <p:spPr>
            <a:xfrm>
              <a:off x="6746875" y="2806525"/>
              <a:ext cx="225200" cy="244400"/>
            </a:xfrm>
            <a:custGeom>
              <a:rect b="b" l="l" r="r" t="t"/>
              <a:pathLst>
                <a:path extrusionOk="0" h="9776" w="9008">
                  <a:moveTo>
                    <a:pt x="7890" y="1"/>
                  </a:moveTo>
                  <a:lnTo>
                    <a:pt x="6707" y="154"/>
                  </a:lnTo>
                  <a:cubicBezTo>
                    <a:pt x="6575" y="878"/>
                    <a:pt x="6444" y="1557"/>
                    <a:pt x="6312" y="2258"/>
                  </a:cubicBezTo>
                  <a:cubicBezTo>
                    <a:pt x="6005" y="1645"/>
                    <a:pt x="5720" y="1009"/>
                    <a:pt x="5435" y="373"/>
                  </a:cubicBezTo>
                  <a:lnTo>
                    <a:pt x="2039" y="943"/>
                  </a:lnTo>
                  <a:cubicBezTo>
                    <a:pt x="1885" y="1579"/>
                    <a:pt x="1776" y="2192"/>
                    <a:pt x="1644" y="2806"/>
                  </a:cubicBezTo>
                  <a:cubicBezTo>
                    <a:pt x="1447" y="2236"/>
                    <a:pt x="1293" y="1688"/>
                    <a:pt x="1096" y="1119"/>
                  </a:cubicBezTo>
                  <a:lnTo>
                    <a:pt x="1" y="1316"/>
                  </a:lnTo>
                  <a:cubicBezTo>
                    <a:pt x="1" y="3179"/>
                    <a:pt x="1" y="5107"/>
                    <a:pt x="789" y="6838"/>
                  </a:cubicBezTo>
                  <a:cubicBezTo>
                    <a:pt x="1504" y="8430"/>
                    <a:pt x="3074" y="9775"/>
                    <a:pt x="4791" y="9775"/>
                  </a:cubicBezTo>
                  <a:cubicBezTo>
                    <a:pt x="4917" y="9775"/>
                    <a:pt x="5045" y="9768"/>
                    <a:pt x="5172" y="9753"/>
                  </a:cubicBezTo>
                  <a:cubicBezTo>
                    <a:pt x="7101" y="9490"/>
                    <a:pt x="8460" y="7605"/>
                    <a:pt x="8745" y="5699"/>
                  </a:cubicBezTo>
                  <a:cubicBezTo>
                    <a:pt x="9008" y="3770"/>
                    <a:pt x="8438" y="1864"/>
                    <a:pt x="78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1"/>
            <p:cNvSpPr/>
            <p:nvPr/>
          </p:nvSpPr>
          <p:spPr>
            <a:xfrm>
              <a:off x="6746875" y="3257975"/>
              <a:ext cx="181375" cy="155075"/>
            </a:xfrm>
            <a:custGeom>
              <a:rect b="b" l="l" r="r" t="t"/>
              <a:pathLst>
                <a:path extrusionOk="0" fill="none" h="6203" w="7255">
                  <a:moveTo>
                    <a:pt x="7254" y="6203"/>
                  </a:moveTo>
                  <a:cubicBezTo>
                    <a:pt x="7254" y="6203"/>
                    <a:pt x="5392" y="2039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43" name="Google Shape;1743;p1"/>
          <p:cNvSpPr/>
          <p:nvPr/>
        </p:nvSpPr>
        <p:spPr>
          <a:xfrm>
            <a:off x="59257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4" name="Google Shape;1744;p1"/>
          <p:cNvSpPr txBox="1"/>
          <p:nvPr/>
        </p:nvSpPr>
        <p:spPr>
          <a:xfrm>
            <a:off x="688325" y="2812225"/>
            <a:ext cx="2794500" cy="14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Krishna Sameera Surapaneni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Siddharth Solanki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Sonali Arcot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Vidushi Bhati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5" name="Shape 2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6" name="Google Shape;2206;g2846f776ca8_2_3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0" lang="en" sz="2800">
                <a:solidFill>
                  <a:srgbClr val="2D3B45"/>
                </a:solidFill>
              </a:rPr>
              <a:t>Target Problem</a:t>
            </a:r>
            <a:endParaRPr sz="2800">
              <a:latin typeface="Georama"/>
              <a:ea typeface="Georama"/>
              <a:cs typeface="Georama"/>
              <a:sym typeface="Georama"/>
            </a:endParaRPr>
          </a:p>
        </p:txBody>
      </p:sp>
      <p:grpSp>
        <p:nvGrpSpPr>
          <p:cNvPr id="2207" name="Google Shape;2207;g2846f776ca8_2_360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208" name="Google Shape;2208;g2846f776ca8_2_360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g2846f776ca8_2_360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g2846f776ca8_2_360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g2846f776ca8_2_360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g2846f776ca8_2_360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g2846f776ca8_2_360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g2846f776ca8_2_360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g2846f776ca8_2_360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g2846f776ca8_2_360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g2846f776ca8_2_360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g2846f776ca8_2_360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g2846f776ca8_2_360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g2846f776ca8_2_360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g2846f776ca8_2_360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g2846f776ca8_2_360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g2846f776ca8_2_360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g2846f776ca8_2_360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g2846f776ca8_2_360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g2846f776ca8_2_360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g2846f776ca8_2_360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g2846f776ca8_2_360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g2846f776ca8_2_360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g2846f776ca8_2_360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31" name="Google Shape;2231;g2846f776ca8_2_360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232" name="Google Shape;2232;g2846f776ca8_2_360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g2846f776ca8_2_360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g2846f776ca8_2_360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g2846f776ca8_2_360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g2846f776ca8_2_360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g2846f776ca8_2_360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g2846f776ca8_2_360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g2846f776ca8_2_360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g2846f776ca8_2_360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g2846f776ca8_2_360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g2846f776ca8_2_360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g2846f776ca8_2_360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g2846f776ca8_2_360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g2846f776ca8_2_360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g2846f776ca8_2_360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g2846f776ca8_2_360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g2846f776ca8_2_360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g2846f776ca8_2_360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g2846f776ca8_2_360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g2846f776ca8_2_360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g2846f776ca8_2_360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g2846f776ca8_2_360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g2846f776ca8_2_360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g2846f776ca8_2_360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6" name="Google Shape;2256;g2846f776ca8_2_360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257" name="Google Shape;2257;g2846f776ca8_2_360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g2846f776ca8_2_360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g2846f776ca8_2_360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60" name="Google Shape;2260;g2846f776ca8_2_360"/>
          <p:cNvSpPr txBox="1"/>
          <p:nvPr/>
        </p:nvSpPr>
        <p:spPr>
          <a:xfrm>
            <a:off x="389572" y="1157576"/>
            <a:ext cx="8041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study aims to address this problem by developing a system for categorizing  trash by offering guidelines for reusing, recycling, and recommending safe domestic waste disposal with the help of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state-of-the-art technologies such as Object detection, Object classification, large language models, and Google Maps API integrations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The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users will be able to identify the type of trash and will be given options to reuse, recycle, donate, or dispose of it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according to the selected category.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4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Google Shape;2265;g2846f776ca8_2_4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0" lang="en" sz="2800">
                <a:solidFill>
                  <a:srgbClr val="2D3B45"/>
                </a:solidFill>
              </a:rPr>
              <a:t>Motivation</a:t>
            </a:r>
            <a:br>
              <a:rPr lang="en" sz="2800">
                <a:latin typeface="Georama"/>
                <a:ea typeface="Georama"/>
                <a:cs typeface="Georama"/>
                <a:sym typeface="Georama"/>
              </a:rPr>
            </a:br>
            <a:endParaRPr sz="2800">
              <a:latin typeface="Georama"/>
              <a:ea typeface="Georama"/>
              <a:cs typeface="Georama"/>
              <a:sym typeface="Georama"/>
            </a:endParaRPr>
          </a:p>
        </p:txBody>
      </p:sp>
      <p:grpSp>
        <p:nvGrpSpPr>
          <p:cNvPr id="2266" name="Google Shape;2266;g2846f776ca8_2_418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267" name="Google Shape;2267;g2846f776ca8_2_418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g2846f776ca8_2_418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g2846f776ca8_2_418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g2846f776ca8_2_418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g2846f776ca8_2_418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g2846f776ca8_2_418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g2846f776ca8_2_418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g2846f776ca8_2_418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g2846f776ca8_2_418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g2846f776ca8_2_418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g2846f776ca8_2_418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g2846f776ca8_2_418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g2846f776ca8_2_418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g2846f776ca8_2_418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g2846f776ca8_2_418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g2846f776ca8_2_418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g2846f776ca8_2_418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g2846f776ca8_2_418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g2846f776ca8_2_418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g2846f776ca8_2_418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g2846f776ca8_2_418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g2846f776ca8_2_418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g2846f776ca8_2_418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0" name="Google Shape;2290;g2846f776ca8_2_418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291" name="Google Shape;2291;g2846f776ca8_2_418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g2846f776ca8_2_418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g2846f776ca8_2_418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g2846f776ca8_2_418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g2846f776ca8_2_418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g2846f776ca8_2_418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g2846f776ca8_2_418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g2846f776ca8_2_418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g2846f776ca8_2_418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g2846f776ca8_2_418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g2846f776ca8_2_418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g2846f776ca8_2_418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g2846f776ca8_2_418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g2846f776ca8_2_418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g2846f776ca8_2_418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g2846f776ca8_2_418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g2846f776ca8_2_418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g2846f776ca8_2_418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g2846f776ca8_2_418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g2846f776ca8_2_418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g2846f776ca8_2_418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g2846f776ca8_2_418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g2846f776ca8_2_418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g2846f776ca8_2_418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15" name="Google Shape;2315;g2846f776ca8_2_418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316" name="Google Shape;2316;g2846f776ca8_2_418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g2846f776ca8_2_418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g2846f776ca8_2_418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19" name="Google Shape;2319;g2846f776ca8_2_418"/>
          <p:cNvSpPr txBox="1"/>
          <p:nvPr/>
        </p:nvSpPr>
        <p:spPr>
          <a:xfrm>
            <a:off x="798301" y="1281924"/>
            <a:ext cx="7547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Resources are limited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recycled items can be a great raw material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 time, money, resources spent by municipalities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waste segregation.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 Pollution, minimize landfills, strengthening economy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by effectively creating new recycled products.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3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g2846f776ca8_2_47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800">
                <a:solidFill>
                  <a:srgbClr val="2D3B45"/>
                </a:solidFill>
              </a:rPr>
              <a:t>G</a:t>
            </a:r>
            <a:r>
              <a:rPr i="0" lang="en" sz="2800">
                <a:solidFill>
                  <a:srgbClr val="2D3B45"/>
                </a:solidFill>
              </a:rPr>
              <a:t>oals</a:t>
            </a:r>
            <a:br>
              <a:rPr lang="en" sz="2800">
                <a:latin typeface="Georama"/>
                <a:ea typeface="Georama"/>
                <a:cs typeface="Georama"/>
                <a:sym typeface="Georama"/>
              </a:rPr>
            </a:br>
            <a:endParaRPr sz="2800">
              <a:latin typeface="Georama"/>
              <a:ea typeface="Georama"/>
              <a:cs typeface="Georama"/>
              <a:sym typeface="Georama"/>
            </a:endParaRPr>
          </a:p>
        </p:txBody>
      </p:sp>
      <p:grpSp>
        <p:nvGrpSpPr>
          <p:cNvPr id="2325" name="Google Shape;2325;g2846f776ca8_2_477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326" name="Google Shape;2326;g2846f776ca8_2_477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g2846f776ca8_2_477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g2846f776ca8_2_477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g2846f776ca8_2_477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g2846f776ca8_2_477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g2846f776ca8_2_477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g2846f776ca8_2_477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g2846f776ca8_2_477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g2846f776ca8_2_477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g2846f776ca8_2_477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g2846f776ca8_2_477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g2846f776ca8_2_477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g2846f776ca8_2_477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g2846f776ca8_2_477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g2846f776ca8_2_477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g2846f776ca8_2_477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g2846f776ca8_2_477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g2846f776ca8_2_477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g2846f776ca8_2_477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g2846f776ca8_2_477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g2846f776ca8_2_477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g2846f776ca8_2_477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g2846f776ca8_2_477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49" name="Google Shape;2349;g2846f776ca8_2_477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350" name="Google Shape;2350;g2846f776ca8_2_477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g2846f776ca8_2_477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g2846f776ca8_2_477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g2846f776ca8_2_477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g2846f776ca8_2_477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g2846f776ca8_2_477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g2846f776ca8_2_477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g2846f776ca8_2_477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g2846f776ca8_2_477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g2846f776ca8_2_477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g2846f776ca8_2_477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g2846f776ca8_2_477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g2846f776ca8_2_477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g2846f776ca8_2_477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g2846f776ca8_2_477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g2846f776ca8_2_477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g2846f776ca8_2_477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g2846f776ca8_2_477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g2846f776ca8_2_477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g2846f776ca8_2_477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g2846f776ca8_2_477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g2846f776ca8_2_477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g2846f776ca8_2_477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g2846f776ca8_2_477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4" name="Google Shape;2374;g2846f776ca8_2_477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375" name="Google Shape;2375;g2846f776ca8_2_477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g2846f776ca8_2_477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g2846f776ca8_2_477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78" name="Google Shape;2378;g2846f776ca8_2_477"/>
          <p:cNvSpPr txBox="1"/>
          <p:nvPr/>
        </p:nvSpPr>
        <p:spPr>
          <a:xfrm>
            <a:off x="876601" y="1302349"/>
            <a:ext cx="75474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Goals is to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empower households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an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effective waste management tool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 users for proper waste disposal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lang="en" sz="180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ncourage reduction in consumption, recycling and upcycling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lang="en" sz="18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inimize environmental harm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lang="en" sz="1800"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reate a more environmentally conscious society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lang="en" sz="180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nsuring economic growth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2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g2846f776ca8_0_7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Project Background and Executive Summary</a:t>
            </a:r>
            <a:endParaRPr/>
          </a:p>
        </p:txBody>
      </p:sp>
      <p:grpSp>
        <p:nvGrpSpPr>
          <p:cNvPr id="2384" name="Google Shape;2384;g2846f776ca8_0_751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385" name="Google Shape;2385;g2846f776ca8_0_751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g2846f776ca8_0_751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g2846f776ca8_0_751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g2846f776ca8_0_751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g2846f776ca8_0_751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g2846f776ca8_0_751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g2846f776ca8_0_751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g2846f776ca8_0_751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g2846f776ca8_0_751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g2846f776ca8_0_751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g2846f776ca8_0_751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g2846f776ca8_0_751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g2846f776ca8_0_751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g2846f776ca8_0_751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g2846f776ca8_0_751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g2846f776ca8_0_751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g2846f776ca8_0_751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g2846f776ca8_0_751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g2846f776ca8_0_751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g2846f776ca8_0_751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g2846f776ca8_0_751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g2846f776ca8_0_751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g2846f776ca8_0_751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8" name="Google Shape;2408;g2846f776ca8_0_751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409" name="Google Shape;2409;g2846f776ca8_0_751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g2846f776ca8_0_751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g2846f776ca8_0_751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g2846f776ca8_0_751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g2846f776ca8_0_751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g2846f776ca8_0_751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g2846f776ca8_0_751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g2846f776ca8_0_751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g2846f776ca8_0_751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g2846f776ca8_0_751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g2846f776ca8_0_751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g2846f776ca8_0_751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g2846f776ca8_0_751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g2846f776ca8_0_751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g2846f776ca8_0_751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g2846f776ca8_0_751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g2846f776ca8_0_751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g2846f776ca8_0_751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g2846f776ca8_0_751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g2846f776ca8_0_751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g2846f776ca8_0_751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g2846f776ca8_0_751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g2846f776ca8_0_751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g2846f776ca8_0_751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33" name="Google Shape;2433;g2846f776ca8_0_751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434" name="Google Shape;2434;g2846f776ca8_0_751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g2846f776ca8_0_751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g2846f776ca8_0_751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37" name="Google Shape;2437;g2846f776ca8_0_751"/>
          <p:cNvGrpSpPr/>
          <p:nvPr/>
        </p:nvGrpSpPr>
        <p:grpSpPr>
          <a:xfrm>
            <a:off x="971055" y="1626433"/>
            <a:ext cx="2890834" cy="572700"/>
            <a:chOff x="508609" y="0"/>
            <a:chExt cx="2890834" cy="572700"/>
          </a:xfrm>
        </p:grpSpPr>
        <p:sp>
          <p:nvSpPr>
            <p:cNvPr id="2438" name="Google Shape;2438;g2846f776ca8_0_751"/>
            <p:cNvSpPr/>
            <p:nvPr/>
          </p:nvSpPr>
          <p:spPr>
            <a:xfrm rot="10800000">
              <a:off x="826943" y="0"/>
              <a:ext cx="2572500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g2846f776ca8_0_751"/>
            <p:cNvSpPr txBox="1"/>
            <p:nvPr/>
          </p:nvSpPr>
          <p:spPr>
            <a:xfrm>
              <a:off x="970261" y="0"/>
              <a:ext cx="24291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252525" spcFirstLastPara="1" rIns="120900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" sz="1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Project Background </a:t>
              </a:r>
              <a:endPara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g2846f776ca8_0_751"/>
            <p:cNvSpPr/>
            <p:nvPr/>
          </p:nvSpPr>
          <p:spPr>
            <a:xfrm>
              <a:off x="508609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1" name="Google Shape;2441;g2846f776ca8_0_751"/>
          <p:cNvGrpSpPr/>
          <p:nvPr/>
        </p:nvGrpSpPr>
        <p:grpSpPr>
          <a:xfrm>
            <a:off x="3747356" y="3006328"/>
            <a:ext cx="3233131" cy="572700"/>
            <a:chOff x="599059" y="0"/>
            <a:chExt cx="3233131" cy="572700"/>
          </a:xfrm>
        </p:grpSpPr>
        <p:sp>
          <p:nvSpPr>
            <p:cNvPr id="2442" name="Google Shape;2442;g2846f776ca8_0_751"/>
            <p:cNvSpPr/>
            <p:nvPr/>
          </p:nvSpPr>
          <p:spPr>
            <a:xfrm rot="10800000">
              <a:off x="885290" y="0"/>
              <a:ext cx="2946900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g2846f776ca8_0_751"/>
            <p:cNvSpPr txBox="1"/>
            <p:nvPr/>
          </p:nvSpPr>
          <p:spPr>
            <a:xfrm>
              <a:off x="1028584" y="0"/>
              <a:ext cx="28035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252525" spcFirstLastPara="1" rIns="113775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Project Contributions and Applications 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g2846f776ca8_0_751"/>
            <p:cNvSpPr/>
            <p:nvPr/>
          </p:nvSpPr>
          <p:spPr>
            <a:xfrm>
              <a:off x="599059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5" name="Google Shape;2445;g2846f776ca8_0_751"/>
          <p:cNvGrpSpPr/>
          <p:nvPr/>
        </p:nvGrpSpPr>
        <p:grpSpPr>
          <a:xfrm>
            <a:off x="2768925" y="2285391"/>
            <a:ext cx="2806067" cy="609450"/>
            <a:chOff x="1636394" y="0"/>
            <a:chExt cx="2806067" cy="609450"/>
          </a:xfrm>
        </p:grpSpPr>
        <p:sp>
          <p:nvSpPr>
            <p:cNvPr id="2446" name="Google Shape;2446;g2846f776ca8_0_751"/>
            <p:cNvSpPr/>
            <p:nvPr/>
          </p:nvSpPr>
          <p:spPr>
            <a:xfrm rot="10800000">
              <a:off x="1840861" y="0"/>
              <a:ext cx="2601600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g2846f776ca8_0_751"/>
            <p:cNvSpPr/>
            <p:nvPr/>
          </p:nvSpPr>
          <p:spPr>
            <a:xfrm>
              <a:off x="1636394" y="3675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g2846f776ca8_0_751"/>
            <p:cNvSpPr txBox="1"/>
            <p:nvPr/>
          </p:nvSpPr>
          <p:spPr>
            <a:xfrm>
              <a:off x="1984260" y="0"/>
              <a:ext cx="2458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252525" spcFirstLastPara="1" rIns="113775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Project Approaches and Methods 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2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Google Shape;2453;g2846f776ca8_2_535"/>
          <p:cNvSpPr txBox="1"/>
          <p:nvPr>
            <p:ph type="title"/>
          </p:nvPr>
        </p:nvSpPr>
        <p:spPr>
          <a:xfrm>
            <a:off x="787025" y="237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Project Approaches and Methods</a:t>
            </a:r>
            <a:endParaRPr/>
          </a:p>
        </p:txBody>
      </p:sp>
      <p:grpSp>
        <p:nvGrpSpPr>
          <p:cNvPr id="2454" name="Google Shape;2454;g2846f776ca8_2_535"/>
          <p:cNvGrpSpPr/>
          <p:nvPr/>
        </p:nvGrpSpPr>
        <p:grpSpPr>
          <a:xfrm>
            <a:off x="2427065" y="932250"/>
            <a:ext cx="3643356" cy="3475082"/>
            <a:chOff x="644718" y="0"/>
            <a:chExt cx="3178639" cy="3314969"/>
          </a:xfrm>
        </p:grpSpPr>
        <p:sp>
          <p:nvSpPr>
            <p:cNvPr id="2455" name="Google Shape;2455;g2846f776ca8_2_535"/>
            <p:cNvSpPr/>
            <p:nvPr/>
          </p:nvSpPr>
          <p:spPr>
            <a:xfrm>
              <a:off x="1560896" y="1069437"/>
              <a:ext cx="1359300" cy="1176000"/>
            </a:xfrm>
            <a:prstGeom prst="hexagon">
              <a:avLst>
                <a:gd fmla="val 28570" name="adj"/>
                <a:gd fmla="val 115470" name="vf"/>
              </a:avLst>
            </a:prstGeom>
            <a:solidFill>
              <a:srgbClr val="ABD9C8"/>
            </a:solidFill>
            <a:ln cap="flat" cmpd="sng" w="25400">
              <a:solidFill>
                <a:srgbClr val="47A0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g2846f776ca8_2_535"/>
            <p:cNvSpPr txBox="1"/>
            <p:nvPr/>
          </p:nvSpPr>
          <p:spPr>
            <a:xfrm>
              <a:off x="1786151" y="1264292"/>
              <a:ext cx="908700" cy="78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rPr>
                <a:t>CRISP-DM</a:t>
              </a:r>
              <a:endParaRPr sz="2000">
                <a:solidFill>
                  <a:srgbClr val="435D74"/>
                </a:solidFill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g2846f776ca8_2_535"/>
            <p:cNvSpPr/>
            <p:nvPr/>
          </p:nvSpPr>
          <p:spPr>
            <a:xfrm>
              <a:off x="2413819" y="506872"/>
              <a:ext cx="513000" cy="441900"/>
            </a:xfrm>
            <a:prstGeom prst="hexagon">
              <a:avLst>
                <a:gd fmla="val 28900" name="adj"/>
                <a:gd fmla="val 115470" name="vf"/>
              </a:avLst>
            </a:prstGeom>
            <a:solidFill>
              <a:srgbClr val="FEC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g2846f776ca8_2_535"/>
            <p:cNvSpPr/>
            <p:nvPr/>
          </p:nvSpPr>
          <p:spPr>
            <a:xfrm>
              <a:off x="1687245" y="0"/>
              <a:ext cx="1113900" cy="963600"/>
            </a:xfrm>
            <a:prstGeom prst="hexagon">
              <a:avLst>
                <a:gd fmla="val 28570" name="adj"/>
                <a:gd fmla="val 115470" name="vf"/>
              </a:avLst>
            </a:prstGeom>
            <a:solidFill>
              <a:srgbClr val="FA5326"/>
            </a:solidFill>
            <a:ln cap="flat" cmpd="sng" w="254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g2846f776ca8_2_535"/>
            <p:cNvSpPr txBox="1"/>
            <p:nvPr/>
          </p:nvSpPr>
          <p:spPr>
            <a:xfrm>
              <a:off x="1871848" y="159703"/>
              <a:ext cx="744600" cy="64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i="0" lang="en" sz="1000" u="none" cap="none" strike="noStrike">
                  <a:solidFill>
                    <a:schemeClr val="lt1"/>
                  </a:solidFill>
                  <a:latin typeface="Georama"/>
                  <a:ea typeface="Georama"/>
                  <a:cs typeface="Georama"/>
                  <a:sym typeface="Georama"/>
                </a:rPr>
                <a:t>Business </a:t>
              </a:r>
              <a:r>
                <a:rPr i="0" lang="en" sz="1000" u="none" cap="none" strike="noStrike">
                  <a:solidFill>
                    <a:schemeClr val="lt1"/>
                  </a:solidFill>
                  <a:latin typeface="Georama"/>
                  <a:ea typeface="Georama"/>
                  <a:cs typeface="Georama"/>
                  <a:sym typeface="Georama"/>
                </a:rPr>
                <a:t>Understanding</a:t>
              </a:r>
              <a:endParaRPr sz="1600">
                <a:latin typeface="Georama"/>
                <a:ea typeface="Georama"/>
                <a:cs typeface="Georama"/>
                <a:sym typeface="Georama"/>
              </a:endParaRPr>
            </a:p>
          </p:txBody>
        </p:sp>
        <p:sp>
          <p:nvSpPr>
            <p:cNvPr id="2460" name="Google Shape;2460;g2846f776ca8_2_535"/>
            <p:cNvSpPr/>
            <p:nvPr/>
          </p:nvSpPr>
          <p:spPr>
            <a:xfrm>
              <a:off x="3012367" y="1332984"/>
              <a:ext cx="513000" cy="441900"/>
            </a:xfrm>
            <a:prstGeom prst="hexagon">
              <a:avLst>
                <a:gd fmla="val 28900" name="adj"/>
                <a:gd fmla="val 115470" name="vf"/>
              </a:avLst>
            </a:prstGeom>
            <a:solidFill>
              <a:srgbClr val="FEC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g2846f776ca8_2_535"/>
            <p:cNvSpPr/>
            <p:nvPr/>
          </p:nvSpPr>
          <p:spPr>
            <a:xfrm>
              <a:off x="2709457" y="592732"/>
              <a:ext cx="1113900" cy="963600"/>
            </a:xfrm>
            <a:prstGeom prst="hexagon">
              <a:avLst>
                <a:gd fmla="val 28570" name="adj"/>
                <a:gd fmla="val 115470" name="vf"/>
              </a:avLst>
            </a:prstGeom>
            <a:solidFill>
              <a:srgbClr val="FA5326"/>
            </a:solidFill>
            <a:ln cap="flat" cmpd="sng" w="254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g2846f776ca8_2_535"/>
            <p:cNvSpPr txBox="1"/>
            <p:nvPr/>
          </p:nvSpPr>
          <p:spPr>
            <a:xfrm>
              <a:off x="2894060" y="752435"/>
              <a:ext cx="744600" cy="64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i="0" lang="en" sz="1000" u="none" cap="none" strike="noStrike">
                  <a:solidFill>
                    <a:schemeClr val="lt1"/>
                  </a:solidFill>
                  <a:latin typeface="Georama"/>
                  <a:ea typeface="Georama"/>
                  <a:cs typeface="Georama"/>
                  <a:sym typeface="Georama"/>
                </a:rPr>
                <a:t>Data Understanding</a:t>
              </a:r>
              <a:endParaRPr sz="1600">
                <a:latin typeface="Georama"/>
                <a:ea typeface="Georama"/>
                <a:cs typeface="Georama"/>
                <a:sym typeface="Georama"/>
              </a:endParaRPr>
            </a:p>
          </p:txBody>
        </p:sp>
        <p:sp>
          <p:nvSpPr>
            <p:cNvPr id="2463" name="Google Shape;2463;g2846f776ca8_2_535"/>
            <p:cNvSpPr/>
            <p:nvPr/>
          </p:nvSpPr>
          <p:spPr>
            <a:xfrm>
              <a:off x="2596577" y="2265509"/>
              <a:ext cx="513000" cy="441900"/>
            </a:xfrm>
            <a:prstGeom prst="hexagon">
              <a:avLst>
                <a:gd fmla="val 28900" name="adj"/>
                <a:gd fmla="val 115470" name="vf"/>
              </a:avLst>
            </a:prstGeom>
            <a:solidFill>
              <a:srgbClr val="FEC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g2846f776ca8_2_535"/>
            <p:cNvSpPr/>
            <p:nvPr/>
          </p:nvSpPr>
          <p:spPr>
            <a:xfrm>
              <a:off x="2709457" y="1757974"/>
              <a:ext cx="1113900" cy="963600"/>
            </a:xfrm>
            <a:prstGeom prst="hexagon">
              <a:avLst>
                <a:gd fmla="val 28570" name="adj"/>
                <a:gd fmla="val 115470" name="vf"/>
              </a:avLst>
            </a:prstGeom>
            <a:solidFill>
              <a:srgbClr val="FA5326"/>
            </a:solidFill>
            <a:ln cap="flat" cmpd="sng" w="254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g2846f776ca8_2_535"/>
            <p:cNvSpPr txBox="1"/>
            <p:nvPr/>
          </p:nvSpPr>
          <p:spPr>
            <a:xfrm>
              <a:off x="2894060" y="1917677"/>
              <a:ext cx="744600" cy="64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i="0" lang="en" sz="1000" u="none" cap="none" strike="noStrike">
                  <a:solidFill>
                    <a:schemeClr val="lt1"/>
                  </a:solidFill>
                  <a:latin typeface="Georama"/>
                  <a:ea typeface="Georama"/>
                  <a:cs typeface="Georama"/>
                  <a:sym typeface="Georama"/>
                </a:rPr>
                <a:t>Data Preparation</a:t>
              </a:r>
              <a:endParaRPr sz="1600">
                <a:latin typeface="Georama"/>
                <a:ea typeface="Georama"/>
                <a:cs typeface="Georama"/>
                <a:sym typeface="Georama"/>
              </a:endParaRPr>
            </a:p>
          </p:txBody>
        </p:sp>
        <p:sp>
          <p:nvSpPr>
            <p:cNvPr id="2466" name="Google Shape;2466;g2846f776ca8_2_535"/>
            <p:cNvSpPr/>
            <p:nvPr/>
          </p:nvSpPr>
          <p:spPr>
            <a:xfrm>
              <a:off x="1565165" y="2362308"/>
              <a:ext cx="513000" cy="441900"/>
            </a:xfrm>
            <a:prstGeom prst="hexagon">
              <a:avLst>
                <a:gd fmla="val 28900" name="adj"/>
                <a:gd fmla="val 115470" name="vf"/>
              </a:avLst>
            </a:prstGeom>
            <a:solidFill>
              <a:srgbClr val="FEC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g2846f776ca8_2_535"/>
            <p:cNvSpPr/>
            <p:nvPr/>
          </p:nvSpPr>
          <p:spPr>
            <a:xfrm>
              <a:off x="1687847" y="2351369"/>
              <a:ext cx="1113900" cy="963600"/>
            </a:xfrm>
            <a:prstGeom prst="hexagon">
              <a:avLst>
                <a:gd fmla="val 28570" name="adj"/>
                <a:gd fmla="val 115470" name="vf"/>
              </a:avLst>
            </a:prstGeom>
            <a:solidFill>
              <a:srgbClr val="FA5326"/>
            </a:solidFill>
            <a:ln cap="flat" cmpd="sng" w="254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g2846f776ca8_2_535"/>
            <p:cNvSpPr txBox="1"/>
            <p:nvPr/>
          </p:nvSpPr>
          <p:spPr>
            <a:xfrm>
              <a:off x="1861741" y="2510786"/>
              <a:ext cx="744600" cy="64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i="0" lang="en" sz="1000" u="none" cap="none" strike="noStrike">
                  <a:solidFill>
                    <a:schemeClr val="lt1"/>
                  </a:solidFill>
                  <a:latin typeface="Georama"/>
                  <a:ea typeface="Georama"/>
                  <a:cs typeface="Georama"/>
                  <a:sym typeface="Georama"/>
                </a:rPr>
                <a:t>Modeling</a:t>
              </a:r>
              <a:endParaRPr sz="1600">
                <a:latin typeface="Georama"/>
                <a:ea typeface="Georama"/>
                <a:cs typeface="Georama"/>
                <a:sym typeface="Georama"/>
              </a:endParaRPr>
            </a:p>
          </p:txBody>
        </p:sp>
        <p:sp>
          <p:nvSpPr>
            <p:cNvPr id="2469" name="Google Shape;2469;g2846f776ca8_2_535"/>
            <p:cNvSpPr/>
            <p:nvPr/>
          </p:nvSpPr>
          <p:spPr>
            <a:xfrm>
              <a:off x="956815" y="1536528"/>
              <a:ext cx="513000" cy="441900"/>
            </a:xfrm>
            <a:prstGeom prst="hexagon">
              <a:avLst>
                <a:gd fmla="val 28900" name="adj"/>
                <a:gd fmla="val 115470" name="vf"/>
              </a:avLst>
            </a:prstGeom>
            <a:solidFill>
              <a:srgbClr val="FEC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g2846f776ca8_2_535"/>
            <p:cNvSpPr/>
            <p:nvPr/>
          </p:nvSpPr>
          <p:spPr>
            <a:xfrm>
              <a:off x="644718" y="1725968"/>
              <a:ext cx="1113900" cy="963600"/>
            </a:xfrm>
            <a:prstGeom prst="hexagon">
              <a:avLst>
                <a:gd fmla="val 28570" name="adj"/>
                <a:gd fmla="val 115470" name="vf"/>
              </a:avLst>
            </a:prstGeom>
            <a:solidFill>
              <a:srgbClr val="FA5326"/>
            </a:solidFill>
            <a:ln cap="flat" cmpd="sng" w="254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g2846f776ca8_2_535"/>
            <p:cNvSpPr txBox="1"/>
            <p:nvPr/>
          </p:nvSpPr>
          <p:spPr>
            <a:xfrm>
              <a:off x="829321" y="1885671"/>
              <a:ext cx="744600" cy="64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i="0" lang="en" sz="1000" u="none" cap="none" strike="noStrike">
                  <a:solidFill>
                    <a:schemeClr val="lt1"/>
                  </a:solidFill>
                  <a:latin typeface="Georama"/>
                  <a:ea typeface="Georama"/>
                  <a:cs typeface="Georama"/>
                  <a:sym typeface="Georama"/>
                </a:rPr>
                <a:t>Evaluation</a:t>
              </a:r>
              <a:endParaRPr sz="1600">
                <a:latin typeface="Georama"/>
                <a:ea typeface="Georama"/>
                <a:cs typeface="Georama"/>
                <a:sym typeface="Georama"/>
              </a:endParaRPr>
            </a:p>
          </p:txBody>
        </p:sp>
        <p:sp>
          <p:nvSpPr>
            <p:cNvPr id="2472" name="Google Shape;2472;g2846f776ca8_2_535"/>
            <p:cNvSpPr/>
            <p:nvPr/>
          </p:nvSpPr>
          <p:spPr>
            <a:xfrm>
              <a:off x="661494" y="591405"/>
              <a:ext cx="1113900" cy="963600"/>
            </a:xfrm>
            <a:prstGeom prst="hexagon">
              <a:avLst>
                <a:gd fmla="val 28570" name="adj"/>
                <a:gd fmla="val 115470" name="vf"/>
              </a:avLst>
            </a:prstGeom>
            <a:solidFill>
              <a:schemeClr val="accent1"/>
            </a:solidFill>
            <a:ln cap="flat" cmpd="sng" w="254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g2846f776ca8_2_535"/>
            <p:cNvSpPr txBox="1"/>
            <p:nvPr/>
          </p:nvSpPr>
          <p:spPr>
            <a:xfrm>
              <a:off x="846087" y="751097"/>
              <a:ext cx="841800" cy="64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i="0" lang="en" sz="1000" u="none" cap="none" strike="noStrike">
                  <a:solidFill>
                    <a:schemeClr val="lt1"/>
                  </a:solidFill>
                  <a:latin typeface="Georama"/>
                  <a:ea typeface="Georama"/>
                  <a:cs typeface="Georama"/>
                  <a:sym typeface="Georama"/>
                </a:rPr>
                <a:t>Deployment</a:t>
              </a:r>
              <a:endParaRPr sz="1000">
                <a:latin typeface="Georama"/>
                <a:ea typeface="Georama"/>
                <a:cs typeface="Georama"/>
                <a:sym typeface="Georama"/>
              </a:endParaRPr>
            </a:p>
          </p:txBody>
        </p:sp>
      </p:grpSp>
      <p:sp>
        <p:nvSpPr>
          <p:cNvPr id="2474" name="Google Shape;2474;g2846f776ca8_2_535"/>
          <p:cNvSpPr txBox="1"/>
          <p:nvPr/>
        </p:nvSpPr>
        <p:spPr>
          <a:xfrm>
            <a:off x="5074975" y="975300"/>
            <a:ext cx="3265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Defining the problem statement and goals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475" name="Google Shape;2475;g2846f776ca8_2_535"/>
          <p:cNvSpPr txBox="1"/>
          <p:nvPr/>
        </p:nvSpPr>
        <p:spPr>
          <a:xfrm>
            <a:off x="1053400" y="3958075"/>
            <a:ext cx="3265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Training and testing selected models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476" name="Google Shape;2476;g2846f776ca8_2_535"/>
          <p:cNvSpPr txBox="1"/>
          <p:nvPr/>
        </p:nvSpPr>
        <p:spPr>
          <a:xfrm>
            <a:off x="5930875" y="2313538"/>
            <a:ext cx="3265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Collecting and exploring data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477" name="Google Shape;2477;g2846f776ca8_2_535"/>
          <p:cNvSpPr txBox="1"/>
          <p:nvPr/>
        </p:nvSpPr>
        <p:spPr>
          <a:xfrm>
            <a:off x="5128450" y="3855900"/>
            <a:ext cx="3265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Preprocessing and preparing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data for Modeling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478" name="Google Shape;2478;g2846f776ca8_2_535"/>
          <p:cNvSpPr txBox="1"/>
          <p:nvPr/>
        </p:nvSpPr>
        <p:spPr>
          <a:xfrm>
            <a:off x="209975" y="1251875"/>
            <a:ext cx="2513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Deploying the production-ready model with UI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479" name="Google Shape;2479;g2846f776ca8_2_535"/>
          <p:cNvSpPr txBox="1"/>
          <p:nvPr/>
        </p:nvSpPr>
        <p:spPr>
          <a:xfrm>
            <a:off x="250800" y="2793763"/>
            <a:ext cx="3265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Evaluating models using 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KPIs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3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g2846f776ca8_0_6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Project Background and Executive Summary</a:t>
            </a:r>
            <a:endParaRPr/>
          </a:p>
        </p:txBody>
      </p:sp>
      <p:grpSp>
        <p:nvGrpSpPr>
          <p:cNvPr id="2485" name="Google Shape;2485;g2846f776ca8_0_643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486" name="Google Shape;2486;g2846f776ca8_0_643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g2846f776ca8_0_643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g2846f776ca8_0_643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g2846f776ca8_0_643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g2846f776ca8_0_643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g2846f776ca8_0_643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g2846f776ca8_0_643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g2846f776ca8_0_643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g2846f776ca8_0_643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g2846f776ca8_0_643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g2846f776ca8_0_643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g2846f776ca8_0_643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g2846f776ca8_0_643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g2846f776ca8_0_643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g2846f776ca8_0_643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g2846f776ca8_0_643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g2846f776ca8_0_643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g2846f776ca8_0_643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g2846f776ca8_0_643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g2846f776ca8_0_643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g2846f776ca8_0_643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g2846f776ca8_0_643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g2846f776ca8_0_643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09" name="Google Shape;2509;g2846f776ca8_0_643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510" name="Google Shape;2510;g2846f776ca8_0_643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g2846f776ca8_0_643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g2846f776ca8_0_643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g2846f776ca8_0_643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g2846f776ca8_0_643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g2846f776ca8_0_643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g2846f776ca8_0_643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g2846f776ca8_0_643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g2846f776ca8_0_643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g2846f776ca8_0_643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g2846f776ca8_0_643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g2846f776ca8_0_643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g2846f776ca8_0_643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g2846f776ca8_0_643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g2846f776ca8_0_643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g2846f776ca8_0_643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g2846f776ca8_0_643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g2846f776ca8_0_643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g2846f776ca8_0_643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g2846f776ca8_0_643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g2846f776ca8_0_643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g2846f776ca8_0_643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g2846f776ca8_0_643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g2846f776ca8_0_643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34" name="Google Shape;2534;g2846f776ca8_0_643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535" name="Google Shape;2535;g2846f776ca8_0_643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g2846f776ca8_0_643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g2846f776ca8_0_643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38" name="Google Shape;2538;g2846f776ca8_0_643"/>
          <p:cNvGrpSpPr/>
          <p:nvPr/>
        </p:nvGrpSpPr>
        <p:grpSpPr>
          <a:xfrm>
            <a:off x="971055" y="1626433"/>
            <a:ext cx="2890834" cy="572700"/>
            <a:chOff x="508609" y="0"/>
            <a:chExt cx="2890834" cy="572700"/>
          </a:xfrm>
        </p:grpSpPr>
        <p:sp>
          <p:nvSpPr>
            <p:cNvPr id="2539" name="Google Shape;2539;g2846f776ca8_0_643"/>
            <p:cNvSpPr/>
            <p:nvPr/>
          </p:nvSpPr>
          <p:spPr>
            <a:xfrm rot="10800000">
              <a:off x="826943" y="0"/>
              <a:ext cx="2572500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g2846f776ca8_0_643"/>
            <p:cNvSpPr txBox="1"/>
            <p:nvPr/>
          </p:nvSpPr>
          <p:spPr>
            <a:xfrm>
              <a:off x="970261" y="0"/>
              <a:ext cx="24291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252525" spcFirstLastPara="1" rIns="120900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" sz="1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Project Background </a:t>
              </a:r>
              <a:endPara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g2846f776ca8_0_643"/>
            <p:cNvSpPr/>
            <p:nvPr/>
          </p:nvSpPr>
          <p:spPr>
            <a:xfrm>
              <a:off x="508609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2" name="Google Shape;2542;g2846f776ca8_0_643"/>
          <p:cNvGrpSpPr/>
          <p:nvPr/>
        </p:nvGrpSpPr>
        <p:grpSpPr>
          <a:xfrm>
            <a:off x="3747356" y="3006328"/>
            <a:ext cx="3233131" cy="572700"/>
            <a:chOff x="599059" y="0"/>
            <a:chExt cx="3233131" cy="572700"/>
          </a:xfrm>
        </p:grpSpPr>
        <p:sp>
          <p:nvSpPr>
            <p:cNvPr id="2543" name="Google Shape;2543;g2846f776ca8_0_643"/>
            <p:cNvSpPr/>
            <p:nvPr/>
          </p:nvSpPr>
          <p:spPr>
            <a:xfrm rot="10800000">
              <a:off x="885290" y="0"/>
              <a:ext cx="2946900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g2846f776ca8_0_643"/>
            <p:cNvSpPr txBox="1"/>
            <p:nvPr/>
          </p:nvSpPr>
          <p:spPr>
            <a:xfrm>
              <a:off x="1028584" y="0"/>
              <a:ext cx="28035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252525" spcFirstLastPara="1" rIns="113775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Project Contributions and Applications 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g2846f776ca8_0_643"/>
            <p:cNvSpPr/>
            <p:nvPr/>
          </p:nvSpPr>
          <p:spPr>
            <a:xfrm>
              <a:off x="599059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6" name="Google Shape;2546;g2846f776ca8_0_643"/>
          <p:cNvGrpSpPr/>
          <p:nvPr/>
        </p:nvGrpSpPr>
        <p:grpSpPr>
          <a:xfrm>
            <a:off x="2768925" y="2285391"/>
            <a:ext cx="2806067" cy="609450"/>
            <a:chOff x="1636394" y="0"/>
            <a:chExt cx="2806067" cy="609450"/>
          </a:xfrm>
        </p:grpSpPr>
        <p:sp>
          <p:nvSpPr>
            <p:cNvPr id="2547" name="Google Shape;2547;g2846f776ca8_0_643"/>
            <p:cNvSpPr/>
            <p:nvPr/>
          </p:nvSpPr>
          <p:spPr>
            <a:xfrm rot="10800000">
              <a:off x="1840861" y="0"/>
              <a:ext cx="2601600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g2846f776ca8_0_643"/>
            <p:cNvSpPr/>
            <p:nvPr/>
          </p:nvSpPr>
          <p:spPr>
            <a:xfrm>
              <a:off x="1636394" y="3675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g2846f776ca8_0_643"/>
            <p:cNvSpPr txBox="1"/>
            <p:nvPr/>
          </p:nvSpPr>
          <p:spPr>
            <a:xfrm>
              <a:off x="1984260" y="0"/>
              <a:ext cx="2458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252525" spcFirstLastPara="1" rIns="113775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Project Approaches and Methods 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g2846f776ca8_2_6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Project Contributions and Applications</a:t>
            </a:r>
            <a:br>
              <a:rPr lang="en"/>
            </a:br>
            <a:endParaRPr/>
          </a:p>
        </p:txBody>
      </p:sp>
      <p:grpSp>
        <p:nvGrpSpPr>
          <p:cNvPr id="2555" name="Google Shape;2555;g2846f776ca8_2_612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556" name="Google Shape;2556;g2846f776ca8_2_612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g2846f776ca8_2_612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g2846f776ca8_2_612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g2846f776ca8_2_612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g2846f776ca8_2_612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g2846f776ca8_2_612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g2846f776ca8_2_612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g2846f776ca8_2_612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g2846f776ca8_2_612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g2846f776ca8_2_612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g2846f776ca8_2_612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g2846f776ca8_2_612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g2846f776ca8_2_612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g2846f776ca8_2_612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g2846f776ca8_2_612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g2846f776ca8_2_612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g2846f776ca8_2_612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g2846f776ca8_2_612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g2846f776ca8_2_612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g2846f776ca8_2_612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g2846f776ca8_2_612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g2846f776ca8_2_612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g2846f776ca8_2_612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9" name="Google Shape;2579;g2846f776ca8_2_612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580" name="Google Shape;2580;g2846f776ca8_2_612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g2846f776ca8_2_612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g2846f776ca8_2_612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g2846f776ca8_2_612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g2846f776ca8_2_612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g2846f776ca8_2_612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g2846f776ca8_2_612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g2846f776ca8_2_612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g2846f776ca8_2_612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g2846f776ca8_2_612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g2846f776ca8_2_612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g2846f776ca8_2_612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g2846f776ca8_2_612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g2846f776ca8_2_612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g2846f776ca8_2_612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g2846f776ca8_2_612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g2846f776ca8_2_612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g2846f776ca8_2_612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g2846f776ca8_2_612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g2846f776ca8_2_612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g2846f776ca8_2_612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g2846f776ca8_2_612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g2846f776ca8_2_612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g2846f776ca8_2_612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4" name="Google Shape;2604;g2846f776ca8_2_612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605" name="Google Shape;2605;g2846f776ca8_2_612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g2846f776ca8_2_612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g2846f776ca8_2_612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08" name="Google Shape;2608;g2846f776ca8_2_612"/>
          <p:cNvSpPr txBox="1"/>
          <p:nvPr/>
        </p:nvSpPr>
        <p:spPr>
          <a:xfrm>
            <a:off x="906441" y="1164561"/>
            <a:ext cx="72441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1"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Accurate categorization</a:t>
            </a:r>
            <a:r>
              <a:rPr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 using state-of-the-art Object detection and classification models</a:t>
            </a:r>
            <a:endParaRPr sz="1200">
              <a:latin typeface="Golos Text"/>
              <a:ea typeface="Golos Text"/>
              <a:cs typeface="Golos Text"/>
              <a:sym typeface="Golos Text"/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1"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Mitigating household dilemma</a:t>
            </a:r>
            <a:r>
              <a:rPr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 of determining proper handling of trash</a:t>
            </a:r>
            <a:endParaRPr sz="1200">
              <a:latin typeface="Golos Text"/>
              <a:ea typeface="Golos Text"/>
              <a:cs typeface="Golos Text"/>
              <a:sym typeface="Golos Text"/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1"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Integrating with Large language model and Google Maps</a:t>
            </a:r>
            <a:r>
              <a:rPr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 for </a:t>
            </a:r>
            <a:r>
              <a:rPr b="1"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coherent and tailored recommendations</a:t>
            </a:r>
            <a:endParaRPr b="1" sz="1200">
              <a:latin typeface="Golos Text"/>
              <a:ea typeface="Golos Text"/>
              <a:cs typeface="Golos Text"/>
              <a:sym typeface="Golos Text"/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" sz="1600">
                <a:latin typeface="Golos Text"/>
                <a:ea typeface="Golos Text"/>
                <a:cs typeface="Golos Text"/>
                <a:sym typeface="Golos Text"/>
              </a:rPr>
              <a:t>R</a:t>
            </a:r>
            <a:r>
              <a:rPr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ecommendations are both </a:t>
            </a:r>
            <a:r>
              <a:rPr b="1"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actionable and easy to understand</a:t>
            </a:r>
            <a:r>
              <a:rPr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 </a:t>
            </a:r>
            <a:endParaRPr sz="1200">
              <a:latin typeface="Golos Text"/>
              <a:ea typeface="Golos Text"/>
              <a:cs typeface="Golos Text"/>
              <a:sym typeface="Golos Text"/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Golos Text"/>
              <a:buChar char="•"/>
            </a:pPr>
            <a:r>
              <a:rPr lang="en" sz="1600">
                <a:latin typeface="Golos Text"/>
                <a:ea typeface="Golos Text"/>
                <a:cs typeface="Golos Text"/>
                <a:sym typeface="Golos Text"/>
              </a:rPr>
              <a:t>S</a:t>
            </a:r>
            <a:r>
              <a:rPr i="0" lang="en" sz="16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ustainable waste management approachable for users of all ages and backgrounds</a:t>
            </a:r>
            <a:endParaRPr sz="1200">
              <a:latin typeface="Golos Text"/>
              <a:ea typeface="Golos Text"/>
              <a:cs typeface="Golos Text"/>
              <a:sym typeface="Golos Tex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2" name="Shape 2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3" name="Google Shape;2613;g2846f776ca8_2_670"/>
          <p:cNvSpPr txBox="1"/>
          <p:nvPr>
            <p:ph type="title"/>
          </p:nvPr>
        </p:nvSpPr>
        <p:spPr>
          <a:xfrm>
            <a:off x="796200" y="36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Project Contributions and Applications</a:t>
            </a:r>
            <a:br>
              <a:rPr lang="en"/>
            </a:br>
            <a:endParaRPr/>
          </a:p>
        </p:txBody>
      </p:sp>
      <p:grpSp>
        <p:nvGrpSpPr>
          <p:cNvPr id="2614" name="Google Shape;2614;g2846f776ca8_2_670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615" name="Google Shape;2615;g2846f776ca8_2_670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g2846f776ca8_2_670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g2846f776ca8_2_670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g2846f776ca8_2_670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g2846f776ca8_2_670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g2846f776ca8_2_670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g2846f776ca8_2_670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g2846f776ca8_2_670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g2846f776ca8_2_670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g2846f776ca8_2_670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g2846f776ca8_2_670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g2846f776ca8_2_670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g2846f776ca8_2_670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g2846f776ca8_2_670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g2846f776ca8_2_670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g2846f776ca8_2_670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g2846f776ca8_2_670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g2846f776ca8_2_670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g2846f776ca8_2_670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g2846f776ca8_2_670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g2846f776ca8_2_670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g2846f776ca8_2_670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g2846f776ca8_2_670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8" name="Google Shape;2638;g2846f776ca8_2_670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639" name="Google Shape;2639;g2846f776ca8_2_670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g2846f776ca8_2_670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g2846f776ca8_2_670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g2846f776ca8_2_670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g2846f776ca8_2_670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g2846f776ca8_2_670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g2846f776ca8_2_670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g2846f776ca8_2_670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g2846f776ca8_2_670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g2846f776ca8_2_670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g2846f776ca8_2_670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g2846f776ca8_2_670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g2846f776ca8_2_670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g2846f776ca8_2_670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g2846f776ca8_2_670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g2846f776ca8_2_670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g2846f776ca8_2_670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g2846f776ca8_2_670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g2846f776ca8_2_670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g2846f776ca8_2_670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g2846f776ca8_2_670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g2846f776ca8_2_670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g2846f776ca8_2_670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g2846f776ca8_2_670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63" name="Google Shape;2663;g2846f776ca8_2_670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664" name="Google Shape;2664;g2846f776ca8_2_670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g2846f776ca8_2_670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g2846f776ca8_2_670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7" name="Google Shape;2667;g2846f776ca8_2_670"/>
          <p:cNvSpPr txBox="1"/>
          <p:nvPr/>
        </p:nvSpPr>
        <p:spPr>
          <a:xfrm>
            <a:off x="830241" y="1139386"/>
            <a:ext cx="72441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los Text"/>
              <a:buChar char="•"/>
            </a:pPr>
            <a:r>
              <a:rPr i="0" lang="en" sz="15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Helpful for municipalities for spending less time on sorting, using less resources, time,  and money</a:t>
            </a:r>
            <a:endParaRPr sz="1500">
              <a:latin typeface="Golos Text"/>
              <a:ea typeface="Golos Text"/>
              <a:cs typeface="Golos Text"/>
              <a:sym typeface="Golos Text"/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los Text"/>
              <a:buChar char="•"/>
            </a:pPr>
            <a:r>
              <a:rPr i="0" lang="en" sz="1500" u="none" cap="none" strike="noStrike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Helpful for manufacturing factories </a:t>
            </a:r>
            <a:r>
              <a:rPr lang="en" sz="1500">
                <a:latin typeface="Golos Text"/>
                <a:ea typeface="Golos Text"/>
                <a:cs typeface="Golos Text"/>
                <a:sym typeface="Golos Text"/>
              </a:rPr>
              <a:t>to gain access to better recycled raw materials</a:t>
            </a:r>
            <a:endParaRPr sz="1500">
              <a:latin typeface="Golos Text"/>
              <a:ea typeface="Golos Text"/>
              <a:cs typeface="Golos Text"/>
              <a:sym typeface="Golos Text"/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los Text"/>
              <a:buChar char="•"/>
            </a:pPr>
            <a:r>
              <a:rPr lang="en" sz="1500">
                <a:latin typeface="Golos Text"/>
                <a:ea typeface="Golos Text"/>
                <a:cs typeface="Golos Text"/>
                <a:sym typeface="Golos Text"/>
              </a:rPr>
              <a:t>Reduction in landfills and </a:t>
            </a:r>
            <a:r>
              <a:rPr lang="en" sz="1500">
                <a:latin typeface="Golos Text"/>
                <a:ea typeface="Golos Text"/>
                <a:cs typeface="Golos Text"/>
                <a:sym typeface="Golos Text"/>
              </a:rPr>
              <a:t>harmful gas emissions</a:t>
            </a:r>
            <a:endParaRPr sz="1500">
              <a:latin typeface="Golos Text"/>
              <a:ea typeface="Golos Text"/>
              <a:cs typeface="Golos Text"/>
              <a:sym typeface="Golos Text"/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los Text"/>
              <a:buChar char="•"/>
            </a:pPr>
            <a:r>
              <a:rPr lang="en" sz="1500">
                <a:latin typeface="Golos Text"/>
                <a:ea typeface="Golos Text"/>
                <a:cs typeface="Golos Text"/>
                <a:sym typeface="Golos Text"/>
              </a:rPr>
              <a:t>Useful for underprivileged for getting more options at donation centers</a:t>
            </a:r>
            <a:endParaRPr sz="1500">
              <a:latin typeface="Golos Text"/>
              <a:ea typeface="Golos Text"/>
              <a:cs typeface="Golos Text"/>
              <a:sym typeface="Golos Text"/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los Text"/>
              <a:buChar char="•"/>
            </a:pPr>
            <a:r>
              <a:rPr lang="en" sz="1500">
                <a:latin typeface="Golos Text"/>
                <a:ea typeface="Golos Text"/>
                <a:cs typeface="Golos Text"/>
                <a:sym typeface="Golos Text"/>
              </a:rPr>
              <a:t>Useful for wildlife as contaminated trash does not leak into soil and oceans</a:t>
            </a:r>
            <a:endParaRPr sz="1500">
              <a:latin typeface="Golos Text"/>
              <a:ea typeface="Golos Text"/>
              <a:cs typeface="Golos Text"/>
              <a:sym typeface="Golos Text"/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Golos Text"/>
              <a:buChar char="•"/>
            </a:pPr>
            <a:r>
              <a:rPr lang="en" sz="1500">
                <a:latin typeface="Golos Text"/>
                <a:ea typeface="Golos Text"/>
                <a:cs typeface="Golos Text"/>
                <a:sym typeface="Golos Text"/>
              </a:rPr>
              <a:t>Households can earn money by returning empty </a:t>
            </a:r>
            <a:r>
              <a:rPr lang="en" sz="15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California Redemption Value (CRV) containers</a:t>
            </a:r>
            <a:r>
              <a:rPr lang="en" sz="1500">
                <a:latin typeface="Golos Text"/>
                <a:ea typeface="Golos Text"/>
                <a:cs typeface="Golos Text"/>
                <a:sym typeface="Golos Text"/>
              </a:rPr>
              <a:t> as per law (5 or 10 cents per container)</a:t>
            </a:r>
            <a:endParaRPr sz="1500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668" name="Google Shape;2668;g2846f776ca8_2_670"/>
          <p:cNvSpPr txBox="1"/>
          <p:nvPr/>
        </p:nvSpPr>
        <p:spPr>
          <a:xfrm>
            <a:off x="2885550" y="3870888"/>
            <a:ext cx="33984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Golos Text"/>
                <a:ea typeface="Golos Text"/>
                <a:cs typeface="Golos Text"/>
                <a:sym typeface="Golos Text"/>
              </a:rPr>
              <a:t>Fostering an eco-friendly society</a:t>
            </a:r>
            <a:endParaRPr b="1" i="1"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2" name="Shape 2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3" name="Google Shape;2673;p12"/>
          <p:cNvSpPr txBox="1"/>
          <p:nvPr>
            <p:ph type="title"/>
          </p:nvPr>
        </p:nvSpPr>
        <p:spPr>
          <a:xfrm>
            <a:off x="1017516" y="2191960"/>
            <a:ext cx="6136873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000"/>
              <a:t>Project Requirements</a:t>
            </a:r>
            <a:endParaRPr/>
          </a:p>
        </p:txBody>
      </p:sp>
      <p:sp>
        <p:nvSpPr>
          <p:cNvPr id="2674" name="Google Shape;2674;p12"/>
          <p:cNvSpPr txBox="1"/>
          <p:nvPr>
            <p:ph idx="2" type="title"/>
          </p:nvPr>
        </p:nvSpPr>
        <p:spPr>
          <a:xfrm>
            <a:off x="2547430" y="1214635"/>
            <a:ext cx="17025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675" name="Google Shape;2675;p12"/>
          <p:cNvGrpSpPr/>
          <p:nvPr/>
        </p:nvGrpSpPr>
        <p:grpSpPr>
          <a:xfrm>
            <a:off x="6365725" y="1752648"/>
            <a:ext cx="1874597" cy="3052465"/>
            <a:chOff x="-948375" y="2416950"/>
            <a:chExt cx="2765300" cy="4502825"/>
          </a:xfrm>
        </p:grpSpPr>
        <p:sp>
          <p:nvSpPr>
            <p:cNvPr id="2676" name="Google Shape;2676;p12"/>
            <p:cNvSpPr/>
            <p:nvPr/>
          </p:nvSpPr>
          <p:spPr>
            <a:xfrm>
              <a:off x="-695825" y="2467950"/>
              <a:ext cx="80150" cy="98025"/>
            </a:xfrm>
            <a:custGeom>
              <a:rect b="b" l="l" r="r" t="t"/>
              <a:pathLst>
                <a:path extrusionOk="0" fill="none" h="3921" w="3206">
                  <a:moveTo>
                    <a:pt x="97" y="1869"/>
                  </a:moveTo>
                  <a:cubicBezTo>
                    <a:pt x="1" y="1162"/>
                    <a:pt x="219" y="533"/>
                    <a:pt x="699" y="306"/>
                  </a:cubicBezTo>
                  <a:cubicBezTo>
                    <a:pt x="1363" y="0"/>
                    <a:pt x="2280" y="559"/>
                    <a:pt x="2734" y="1555"/>
                  </a:cubicBezTo>
                  <a:cubicBezTo>
                    <a:pt x="3205" y="2541"/>
                    <a:pt x="3039" y="3607"/>
                    <a:pt x="2376" y="392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12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12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12"/>
            <p:cNvSpPr/>
            <p:nvPr/>
          </p:nvSpPr>
          <p:spPr>
            <a:xfrm>
              <a:off x="-694292" y="2535835"/>
              <a:ext cx="63331" cy="82622"/>
            </a:xfrm>
            <a:custGeom>
              <a:rect b="b" l="l" r="r" t="t"/>
              <a:pathLst>
                <a:path extrusionOk="0" h="3826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1" y="2079"/>
                    <a:pt x="1843" y="3825"/>
                  </a:cubicBezTo>
                  <a:lnTo>
                    <a:pt x="2533" y="3799"/>
                  </a:lnTo>
                  <a:cubicBezTo>
                    <a:pt x="2533" y="3799"/>
                    <a:pt x="865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12"/>
            <p:cNvSpPr/>
            <p:nvPr/>
          </p:nvSpPr>
          <p:spPr>
            <a:xfrm>
              <a:off x="-717220" y="2554030"/>
              <a:ext cx="53546" cy="66305"/>
            </a:xfrm>
            <a:custGeom>
              <a:rect b="b" l="l" r="r" t="t"/>
              <a:pathLst>
                <a:path extrusionOk="0" h="3223" w="2141">
                  <a:moveTo>
                    <a:pt x="1119" y="0"/>
                  </a:moveTo>
                  <a:lnTo>
                    <a:pt x="638" y="315"/>
                  </a:lnTo>
                  <a:cubicBezTo>
                    <a:pt x="638" y="315"/>
                    <a:pt x="1" y="1747"/>
                    <a:pt x="1564" y="3222"/>
                  </a:cubicBezTo>
                  <a:lnTo>
                    <a:pt x="2140" y="3196"/>
                  </a:lnTo>
                  <a:cubicBezTo>
                    <a:pt x="2140" y="3196"/>
                    <a:pt x="734" y="1921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12"/>
            <p:cNvSpPr/>
            <p:nvPr/>
          </p:nvSpPr>
          <p:spPr>
            <a:xfrm>
              <a:off x="-666338" y="2528104"/>
              <a:ext cx="63331" cy="82428"/>
            </a:xfrm>
            <a:custGeom>
              <a:rect b="b" l="l" r="r" t="t"/>
              <a:pathLst>
                <a:path extrusionOk="0" h="3817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0" y="2070"/>
                    <a:pt x="1843" y="3816"/>
                  </a:cubicBezTo>
                  <a:lnTo>
                    <a:pt x="2533" y="3799"/>
                  </a:lnTo>
                  <a:cubicBezTo>
                    <a:pt x="2533" y="3799"/>
                    <a:pt x="856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12"/>
            <p:cNvSpPr/>
            <p:nvPr/>
          </p:nvSpPr>
          <p:spPr>
            <a:xfrm>
              <a:off x="-603700" y="2541600"/>
              <a:ext cx="13550" cy="11825"/>
            </a:xfrm>
            <a:custGeom>
              <a:rect b="b" l="l" r="r" t="t"/>
              <a:pathLst>
                <a:path extrusionOk="0" h="473" w="542">
                  <a:moveTo>
                    <a:pt x="276" y="0"/>
                  </a:moveTo>
                  <a:cubicBezTo>
                    <a:pt x="251" y="0"/>
                    <a:pt x="226" y="5"/>
                    <a:pt x="201" y="14"/>
                  </a:cubicBezTo>
                  <a:cubicBezTo>
                    <a:pt x="79" y="58"/>
                    <a:pt x="0" y="189"/>
                    <a:pt x="44" y="311"/>
                  </a:cubicBezTo>
                  <a:cubicBezTo>
                    <a:pt x="79" y="403"/>
                    <a:pt x="172" y="472"/>
                    <a:pt x="270" y="472"/>
                  </a:cubicBezTo>
                  <a:cubicBezTo>
                    <a:pt x="294" y="472"/>
                    <a:pt x="317" y="468"/>
                    <a:pt x="341" y="460"/>
                  </a:cubicBezTo>
                  <a:cubicBezTo>
                    <a:pt x="463" y="416"/>
                    <a:pt x="542" y="285"/>
                    <a:pt x="498" y="163"/>
                  </a:cubicBezTo>
                  <a:cubicBezTo>
                    <a:pt x="457" y="60"/>
                    <a:pt x="368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12"/>
            <p:cNvSpPr/>
            <p:nvPr/>
          </p:nvSpPr>
          <p:spPr>
            <a:xfrm>
              <a:off x="-742100" y="2515525"/>
              <a:ext cx="102175" cy="70325"/>
            </a:xfrm>
            <a:custGeom>
              <a:rect b="b" l="l" r="r" t="t"/>
              <a:pathLst>
                <a:path extrusionOk="0" fill="none" h="2813" w="4087">
                  <a:moveTo>
                    <a:pt x="2157" y="88"/>
                  </a:moveTo>
                  <a:cubicBezTo>
                    <a:pt x="3249" y="176"/>
                    <a:pt x="4087" y="839"/>
                    <a:pt x="4035" y="1573"/>
                  </a:cubicBezTo>
                  <a:cubicBezTo>
                    <a:pt x="3982" y="2297"/>
                    <a:pt x="3039" y="2813"/>
                    <a:pt x="1939" y="2725"/>
                  </a:cubicBezTo>
                  <a:cubicBezTo>
                    <a:pt x="848" y="2638"/>
                    <a:pt x="1" y="1974"/>
                    <a:pt x="62" y="1241"/>
                  </a:cubicBezTo>
                  <a:cubicBezTo>
                    <a:pt x="123" y="507"/>
                    <a:pt x="1048" y="1"/>
                    <a:pt x="2157" y="88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12"/>
            <p:cNvSpPr/>
            <p:nvPr/>
          </p:nvSpPr>
          <p:spPr>
            <a:xfrm>
              <a:off x="-581525" y="4187225"/>
              <a:ext cx="162950" cy="149150"/>
            </a:xfrm>
            <a:custGeom>
              <a:rect b="b" l="l" r="r" t="t"/>
              <a:pathLst>
                <a:path extrusionOk="0" h="5966" w="6518">
                  <a:moveTo>
                    <a:pt x="6004" y="0"/>
                  </a:moveTo>
                  <a:cubicBezTo>
                    <a:pt x="5957" y="0"/>
                    <a:pt x="5909" y="6"/>
                    <a:pt x="5863" y="17"/>
                  </a:cubicBezTo>
                  <a:cubicBezTo>
                    <a:pt x="5645" y="61"/>
                    <a:pt x="5452" y="183"/>
                    <a:pt x="5287" y="314"/>
                  </a:cubicBezTo>
                  <a:cubicBezTo>
                    <a:pt x="3610" y="1545"/>
                    <a:pt x="2274" y="3126"/>
                    <a:pt x="982" y="4715"/>
                  </a:cubicBezTo>
                  <a:cubicBezTo>
                    <a:pt x="630" y="5160"/>
                    <a:pt x="1" y="5965"/>
                    <a:pt x="517" y="5965"/>
                  </a:cubicBezTo>
                  <a:cubicBezTo>
                    <a:pt x="628" y="5965"/>
                    <a:pt x="793" y="5928"/>
                    <a:pt x="1026" y="5841"/>
                  </a:cubicBezTo>
                  <a:cubicBezTo>
                    <a:pt x="2047" y="5439"/>
                    <a:pt x="3043" y="4758"/>
                    <a:pt x="3924" y="4147"/>
                  </a:cubicBezTo>
                  <a:cubicBezTo>
                    <a:pt x="4553" y="3728"/>
                    <a:pt x="5164" y="3257"/>
                    <a:pt x="5645" y="2680"/>
                  </a:cubicBezTo>
                  <a:cubicBezTo>
                    <a:pt x="6125" y="2086"/>
                    <a:pt x="6474" y="1370"/>
                    <a:pt x="6500" y="611"/>
                  </a:cubicBezTo>
                  <a:cubicBezTo>
                    <a:pt x="6518" y="480"/>
                    <a:pt x="6500" y="340"/>
                    <a:pt x="6439" y="235"/>
                  </a:cubicBezTo>
                  <a:cubicBezTo>
                    <a:pt x="6350" y="77"/>
                    <a:pt x="6179" y="0"/>
                    <a:pt x="6004" y="0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12"/>
            <p:cNvSpPr/>
            <p:nvPr/>
          </p:nvSpPr>
          <p:spPr>
            <a:xfrm>
              <a:off x="-605025" y="4320700"/>
              <a:ext cx="224225" cy="41850"/>
            </a:xfrm>
            <a:custGeom>
              <a:rect b="b" l="l" r="r" t="t"/>
              <a:pathLst>
                <a:path extrusionOk="0" h="1674" w="8969">
                  <a:moveTo>
                    <a:pt x="5061" y="1"/>
                  </a:moveTo>
                  <a:cubicBezTo>
                    <a:pt x="3747" y="1"/>
                    <a:pt x="2426" y="64"/>
                    <a:pt x="1180" y="249"/>
                  </a:cubicBezTo>
                  <a:cubicBezTo>
                    <a:pt x="1" y="423"/>
                    <a:pt x="874" y="930"/>
                    <a:pt x="1625" y="1078"/>
                  </a:cubicBezTo>
                  <a:cubicBezTo>
                    <a:pt x="2699" y="1297"/>
                    <a:pt x="3790" y="1463"/>
                    <a:pt x="4864" y="1585"/>
                  </a:cubicBezTo>
                  <a:cubicBezTo>
                    <a:pt x="5333" y="1636"/>
                    <a:pt x="5817" y="1674"/>
                    <a:pt x="6292" y="1674"/>
                  </a:cubicBezTo>
                  <a:cubicBezTo>
                    <a:pt x="7120" y="1674"/>
                    <a:pt x="7920" y="1558"/>
                    <a:pt x="8558" y="1192"/>
                  </a:cubicBezTo>
                  <a:cubicBezTo>
                    <a:pt x="8741" y="1078"/>
                    <a:pt x="8916" y="947"/>
                    <a:pt x="8942" y="764"/>
                  </a:cubicBezTo>
                  <a:cubicBezTo>
                    <a:pt x="8968" y="537"/>
                    <a:pt x="8750" y="319"/>
                    <a:pt x="8479" y="205"/>
                  </a:cubicBezTo>
                  <a:cubicBezTo>
                    <a:pt x="8209" y="100"/>
                    <a:pt x="7903" y="74"/>
                    <a:pt x="7606" y="66"/>
                  </a:cubicBezTo>
                  <a:cubicBezTo>
                    <a:pt x="6775" y="28"/>
                    <a:pt x="5919" y="1"/>
                    <a:pt x="5061" y="1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12"/>
            <p:cNvSpPr/>
            <p:nvPr/>
          </p:nvSpPr>
          <p:spPr>
            <a:xfrm>
              <a:off x="-269075" y="6768475"/>
              <a:ext cx="2027925" cy="151300"/>
            </a:xfrm>
            <a:custGeom>
              <a:rect b="b" l="l" r="r" t="t"/>
              <a:pathLst>
                <a:path extrusionOk="0" h="6052" w="81117">
                  <a:moveTo>
                    <a:pt x="40559" y="1"/>
                  </a:moveTo>
                  <a:cubicBezTo>
                    <a:pt x="18154" y="1"/>
                    <a:pt x="1" y="1354"/>
                    <a:pt x="1" y="3031"/>
                  </a:cubicBezTo>
                  <a:cubicBezTo>
                    <a:pt x="1" y="4699"/>
                    <a:pt x="18154" y="6052"/>
                    <a:pt x="40559" y="6052"/>
                  </a:cubicBezTo>
                  <a:cubicBezTo>
                    <a:pt x="51316" y="6052"/>
                    <a:pt x="61628" y="5729"/>
                    <a:pt x="69233" y="5161"/>
                  </a:cubicBezTo>
                  <a:cubicBezTo>
                    <a:pt x="76839" y="4594"/>
                    <a:pt x="81117" y="3825"/>
                    <a:pt x="81117" y="3031"/>
                  </a:cubicBezTo>
                  <a:cubicBezTo>
                    <a:pt x="81117" y="2228"/>
                    <a:pt x="76839" y="1459"/>
                    <a:pt x="69233" y="892"/>
                  </a:cubicBezTo>
                  <a:cubicBezTo>
                    <a:pt x="61628" y="324"/>
                    <a:pt x="51316" y="1"/>
                    <a:pt x="40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12"/>
            <p:cNvSpPr/>
            <p:nvPr/>
          </p:nvSpPr>
          <p:spPr>
            <a:xfrm>
              <a:off x="247175" y="2477550"/>
              <a:ext cx="469800" cy="243650"/>
            </a:xfrm>
            <a:custGeom>
              <a:rect b="b" l="l" r="r" t="t"/>
              <a:pathLst>
                <a:path extrusionOk="0" h="9746" w="18792">
                  <a:moveTo>
                    <a:pt x="5284" y="1"/>
                  </a:moveTo>
                  <a:cubicBezTo>
                    <a:pt x="3476" y="263"/>
                    <a:pt x="1808" y="472"/>
                    <a:pt x="1" y="743"/>
                  </a:cubicBezTo>
                  <a:cubicBezTo>
                    <a:pt x="752" y="3668"/>
                    <a:pt x="1520" y="6602"/>
                    <a:pt x="2271" y="9527"/>
                  </a:cubicBezTo>
                  <a:lnTo>
                    <a:pt x="18791" y="9745"/>
                  </a:lnTo>
                  <a:cubicBezTo>
                    <a:pt x="17866" y="7396"/>
                    <a:pt x="16084" y="5405"/>
                    <a:pt x="13858" y="4201"/>
                  </a:cubicBezTo>
                  <a:cubicBezTo>
                    <a:pt x="12283" y="3351"/>
                    <a:pt x="10498" y="2916"/>
                    <a:pt x="8707" y="2916"/>
                  </a:cubicBezTo>
                  <a:cubicBezTo>
                    <a:pt x="7975" y="2916"/>
                    <a:pt x="7243" y="2988"/>
                    <a:pt x="6523" y="3135"/>
                  </a:cubicBezTo>
                  <a:cubicBezTo>
                    <a:pt x="6113" y="2087"/>
                    <a:pt x="5694" y="1048"/>
                    <a:pt x="5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12"/>
            <p:cNvSpPr/>
            <p:nvPr/>
          </p:nvSpPr>
          <p:spPr>
            <a:xfrm>
              <a:off x="436650" y="2534750"/>
              <a:ext cx="255000" cy="94975"/>
            </a:xfrm>
            <a:custGeom>
              <a:rect b="b" l="l" r="r" t="t"/>
              <a:pathLst>
                <a:path extrusionOk="0" fill="none" h="3799" w="10200">
                  <a:moveTo>
                    <a:pt x="1" y="777"/>
                  </a:moveTo>
                  <a:cubicBezTo>
                    <a:pt x="3616" y="0"/>
                    <a:pt x="7589" y="1179"/>
                    <a:pt x="10199" y="3799"/>
                  </a:cubicBezTo>
                </a:path>
              </a:pathLst>
            </a:custGeom>
            <a:solidFill>
              <a:schemeClr val="accent1"/>
            </a:solidFill>
            <a:ln cap="rnd" cmpd="sng" w="113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12"/>
            <p:cNvSpPr/>
            <p:nvPr/>
          </p:nvSpPr>
          <p:spPr>
            <a:xfrm>
              <a:off x="-948375" y="3100775"/>
              <a:ext cx="529150" cy="608725"/>
            </a:xfrm>
            <a:custGeom>
              <a:rect b="b" l="l" r="r" t="t"/>
              <a:pathLst>
                <a:path extrusionOk="0" h="24349" w="21166">
                  <a:moveTo>
                    <a:pt x="19332" y="0"/>
                  </a:moveTo>
                  <a:cubicBezTo>
                    <a:pt x="15368" y="96"/>
                    <a:pt x="11430" y="1179"/>
                    <a:pt x="7972" y="3118"/>
                  </a:cubicBezTo>
                  <a:cubicBezTo>
                    <a:pt x="6392" y="4017"/>
                    <a:pt x="4872" y="5126"/>
                    <a:pt x="3641" y="6462"/>
                  </a:cubicBezTo>
                  <a:cubicBezTo>
                    <a:pt x="2489" y="7702"/>
                    <a:pt x="1572" y="9125"/>
                    <a:pt x="1066" y="10740"/>
                  </a:cubicBezTo>
                  <a:cubicBezTo>
                    <a:pt x="0" y="14058"/>
                    <a:pt x="830" y="17874"/>
                    <a:pt x="3074" y="20520"/>
                  </a:cubicBezTo>
                  <a:cubicBezTo>
                    <a:pt x="5141" y="22949"/>
                    <a:pt x="8343" y="24349"/>
                    <a:pt x="11552" y="24349"/>
                  </a:cubicBezTo>
                  <a:cubicBezTo>
                    <a:pt x="11826" y="24349"/>
                    <a:pt x="12100" y="24339"/>
                    <a:pt x="12373" y="24318"/>
                  </a:cubicBezTo>
                  <a:cubicBezTo>
                    <a:pt x="15839" y="24047"/>
                    <a:pt x="19122" y="22144"/>
                    <a:pt x="21166" y="19332"/>
                  </a:cubicBezTo>
                  <a:lnTo>
                    <a:pt x="193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12"/>
            <p:cNvSpPr/>
            <p:nvPr/>
          </p:nvSpPr>
          <p:spPr>
            <a:xfrm>
              <a:off x="1001375" y="2917200"/>
              <a:ext cx="815550" cy="737725"/>
            </a:xfrm>
            <a:custGeom>
              <a:rect b="b" l="l" r="r" t="t"/>
              <a:pathLst>
                <a:path extrusionOk="0" h="29509" w="32622">
                  <a:moveTo>
                    <a:pt x="10583" y="0"/>
                  </a:moveTo>
                  <a:lnTo>
                    <a:pt x="0" y="15996"/>
                  </a:lnTo>
                  <a:cubicBezTo>
                    <a:pt x="8531" y="24117"/>
                    <a:pt x="12548" y="27295"/>
                    <a:pt x="15586" y="28299"/>
                  </a:cubicBezTo>
                  <a:cubicBezTo>
                    <a:pt x="17237" y="28841"/>
                    <a:pt x="18913" y="29382"/>
                    <a:pt x="20651" y="29487"/>
                  </a:cubicBezTo>
                  <a:cubicBezTo>
                    <a:pt x="20870" y="29501"/>
                    <a:pt x="21089" y="29508"/>
                    <a:pt x="21309" y="29508"/>
                  </a:cubicBezTo>
                  <a:cubicBezTo>
                    <a:pt x="24455" y="29508"/>
                    <a:pt x="27593" y="28062"/>
                    <a:pt x="29609" y="25654"/>
                  </a:cubicBezTo>
                  <a:cubicBezTo>
                    <a:pt x="31783" y="23078"/>
                    <a:pt x="32622" y="19445"/>
                    <a:pt x="31827" y="16171"/>
                  </a:cubicBezTo>
                  <a:cubicBezTo>
                    <a:pt x="31032" y="12897"/>
                    <a:pt x="28430" y="10059"/>
                    <a:pt x="25444" y="8513"/>
                  </a:cubicBezTo>
                  <a:cubicBezTo>
                    <a:pt x="21576" y="6496"/>
                    <a:pt x="17333" y="5099"/>
                    <a:pt x="13875" y="2480"/>
                  </a:cubicBezTo>
                  <a:cubicBezTo>
                    <a:pt x="12783" y="1659"/>
                    <a:pt x="11675" y="830"/>
                    <a:pt x="10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12"/>
            <p:cNvSpPr/>
            <p:nvPr/>
          </p:nvSpPr>
          <p:spPr>
            <a:xfrm>
              <a:off x="1294325" y="3123700"/>
              <a:ext cx="225500" cy="93225"/>
            </a:xfrm>
            <a:custGeom>
              <a:rect b="b" l="l" r="r" t="t"/>
              <a:pathLst>
                <a:path extrusionOk="0" fill="none" h="3729" w="9020">
                  <a:moveTo>
                    <a:pt x="9020" y="149"/>
                  </a:moveTo>
                  <a:cubicBezTo>
                    <a:pt x="5684" y="0"/>
                    <a:pt x="2323" y="1345"/>
                    <a:pt x="0" y="372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12"/>
            <p:cNvSpPr/>
            <p:nvPr/>
          </p:nvSpPr>
          <p:spPr>
            <a:xfrm>
              <a:off x="-692100" y="3022200"/>
              <a:ext cx="374375" cy="214375"/>
            </a:xfrm>
            <a:custGeom>
              <a:rect b="b" l="l" r="r" t="t"/>
              <a:pathLst>
                <a:path extrusionOk="0" h="8575" w="14975">
                  <a:moveTo>
                    <a:pt x="9090" y="0"/>
                  </a:moveTo>
                  <a:lnTo>
                    <a:pt x="0" y="5990"/>
                  </a:lnTo>
                  <a:lnTo>
                    <a:pt x="10478" y="8574"/>
                  </a:lnTo>
                  <a:lnTo>
                    <a:pt x="14975" y="4663"/>
                  </a:lnTo>
                  <a:lnTo>
                    <a:pt x="9090" y="0"/>
                  </a:ln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12"/>
            <p:cNvSpPr/>
            <p:nvPr/>
          </p:nvSpPr>
          <p:spPr>
            <a:xfrm>
              <a:off x="-500675" y="2640175"/>
              <a:ext cx="1856800" cy="692225"/>
            </a:xfrm>
            <a:custGeom>
              <a:rect b="b" l="l" r="r" t="t"/>
              <a:pathLst>
                <a:path extrusionOk="0" h="27689" w="74272">
                  <a:moveTo>
                    <a:pt x="35363" y="1"/>
                  </a:moveTo>
                  <a:cubicBezTo>
                    <a:pt x="34901" y="961"/>
                    <a:pt x="34036" y="1764"/>
                    <a:pt x="32988" y="1939"/>
                  </a:cubicBezTo>
                  <a:cubicBezTo>
                    <a:pt x="32813" y="1969"/>
                    <a:pt x="32635" y="1983"/>
                    <a:pt x="32457" y="1983"/>
                  </a:cubicBezTo>
                  <a:cubicBezTo>
                    <a:pt x="31586" y="1983"/>
                    <a:pt x="30703" y="1637"/>
                    <a:pt x="30072" y="1014"/>
                  </a:cubicBezTo>
                  <a:cubicBezTo>
                    <a:pt x="26667" y="2044"/>
                    <a:pt x="23480" y="3100"/>
                    <a:pt x="20075" y="4113"/>
                  </a:cubicBezTo>
                  <a:cubicBezTo>
                    <a:pt x="13037" y="6218"/>
                    <a:pt x="6139" y="9317"/>
                    <a:pt x="1" y="13334"/>
                  </a:cubicBezTo>
                  <a:cubicBezTo>
                    <a:pt x="3485" y="18005"/>
                    <a:pt x="7056" y="23017"/>
                    <a:pt x="10548" y="27689"/>
                  </a:cubicBezTo>
                  <a:lnTo>
                    <a:pt x="58511" y="27531"/>
                  </a:lnTo>
                  <a:cubicBezTo>
                    <a:pt x="63802" y="21804"/>
                    <a:pt x="68980" y="16076"/>
                    <a:pt x="74271" y="10348"/>
                  </a:cubicBezTo>
                  <a:cubicBezTo>
                    <a:pt x="65985" y="5519"/>
                    <a:pt x="56695" y="2419"/>
                    <a:pt x="47177" y="1345"/>
                  </a:cubicBezTo>
                  <a:lnTo>
                    <a:pt x="353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12"/>
            <p:cNvSpPr/>
            <p:nvPr/>
          </p:nvSpPr>
          <p:spPr>
            <a:xfrm>
              <a:off x="187375" y="2660700"/>
              <a:ext cx="272025" cy="128375"/>
            </a:xfrm>
            <a:custGeom>
              <a:rect b="b" l="l" r="r" t="t"/>
              <a:pathLst>
                <a:path extrusionOk="0" fill="none" h="5135" w="10881">
                  <a:moveTo>
                    <a:pt x="10880" y="0"/>
                  </a:moveTo>
                  <a:cubicBezTo>
                    <a:pt x="10644" y="1607"/>
                    <a:pt x="9684" y="3109"/>
                    <a:pt x="8313" y="3991"/>
                  </a:cubicBezTo>
                  <a:cubicBezTo>
                    <a:pt x="6942" y="4873"/>
                    <a:pt x="5196" y="5135"/>
                    <a:pt x="3624" y="4698"/>
                  </a:cubicBezTo>
                  <a:cubicBezTo>
                    <a:pt x="2052" y="4253"/>
                    <a:pt x="699" y="3109"/>
                    <a:pt x="1" y="163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12"/>
            <p:cNvSpPr/>
            <p:nvPr/>
          </p:nvSpPr>
          <p:spPr>
            <a:xfrm>
              <a:off x="1155275" y="2916325"/>
              <a:ext cx="4375" cy="46075"/>
            </a:xfrm>
            <a:custGeom>
              <a:rect b="b" l="l" r="r" t="t"/>
              <a:pathLst>
                <a:path extrusionOk="0" fill="none" h="1843" w="175">
                  <a:moveTo>
                    <a:pt x="175" y="0"/>
                  </a:moveTo>
                  <a:cubicBezTo>
                    <a:pt x="114" y="611"/>
                    <a:pt x="61" y="1231"/>
                    <a:pt x="0" y="184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12"/>
            <p:cNvSpPr/>
            <p:nvPr/>
          </p:nvSpPr>
          <p:spPr>
            <a:xfrm>
              <a:off x="1053100" y="2934875"/>
              <a:ext cx="40200" cy="9625"/>
            </a:xfrm>
            <a:custGeom>
              <a:rect b="b" l="l" r="r" t="t"/>
              <a:pathLst>
                <a:path extrusionOk="0" fill="none" h="385" w="1608">
                  <a:moveTo>
                    <a:pt x="1607" y="385"/>
                  </a:moveTo>
                  <a:cubicBezTo>
                    <a:pt x="1075" y="245"/>
                    <a:pt x="533" y="131"/>
                    <a:pt x="1" y="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12"/>
            <p:cNvSpPr/>
            <p:nvPr/>
          </p:nvSpPr>
          <p:spPr>
            <a:xfrm>
              <a:off x="1009450" y="2797775"/>
              <a:ext cx="27100" cy="26875"/>
            </a:xfrm>
            <a:custGeom>
              <a:rect b="b" l="l" r="r" t="t"/>
              <a:pathLst>
                <a:path extrusionOk="0" fill="none" h="1075" w="1084">
                  <a:moveTo>
                    <a:pt x="1" y="1"/>
                  </a:moveTo>
                  <a:cubicBezTo>
                    <a:pt x="359" y="368"/>
                    <a:pt x="725" y="717"/>
                    <a:pt x="1083" y="107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12"/>
            <p:cNvSpPr/>
            <p:nvPr/>
          </p:nvSpPr>
          <p:spPr>
            <a:xfrm>
              <a:off x="848800" y="2822225"/>
              <a:ext cx="25325" cy="32775"/>
            </a:xfrm>
            <a:custGeom>
              <a:rect b="b" l="l" r="r" t="t"/>
              <a:pathLst>
                <a:path extrusionOk="0" fill="none" h="1311" w="1013">
                  <a:moveTo>
                    <a:pt x="1013" y="1"/>
                  </a:moveTo>
                  <a:lnTo>
                    <a:pt x="0" y="1311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12"/>
            <p:cNvSpPr/>
            <p:nvPr/>
          </p:nvSpPr>
          <p:spPr>
            <a:xfrm>
              <a:off x="758650" y="2777050"/>
              <a:ext cx="41475" cy="25775"/>
            </a:xfrm>
            <a:custGeom>
              <a:rect b="b" l="l" r="r" t="t"/>
              <a:pathLst>
                <a:path extrusionOk="0" fill="none" h="1031" w="1659">
                  <a:moveTo>
                    <a:pt x="1659" y="1031"/>
                  </a:moveTo>
                  <a:cubicBezTo>
                    <a:pt x="1109" y="690"/>
                    <a:pt x="559" y="341"/>
                    <a:pt x="0" y="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12"/>
            <p:cNvSpPr/>
            <p:nvPr/>
          </p:nvSpPr>
          <p:spPr>
            <a:xfrm>
              <a:off x="652550" y="2804775"/>
              <a:ext cx="26875" cy="25"/>
            </a:xfrm>
            <a:custGeom>
              <a:rect b="b" l="l" r="r" t="t"/>
              <a:pathLst>
                <a:path extrusionOk="0" fill="none" h="1" w="1075">
                  <a:moveTo>
                    <a:pt x="1074" y="0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12"/>
            <p:cNvSpPr/>
            <p:nvPr/>
          </p:nvSpPr>
          <p:spPr>
            <a:xfrm>
              <a:off x="722400" y="2877450"/>
              <a:ext cx="4400" cy="31475"/>
            </a:xfrm>
            <a:custGeom>
              <a:rect b="b" l="l" r="r" t="t"/>
              <a:pathLst>
                <a:path extrusionOk="0" fill="none" h="1259" w="176">
                  <a:moveTo>
                    <a:pt x="1" y="1"/>
                  </a:moveTo>
                  <a:cubicBezTo>
                    <a:pt x="53" y="420"/>
                    <a:pt x="123" y="830"/>
                    <a:pt x="175" y="125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12"/>
            <p:cNvSpPr/>
            <p:nvPr/>
          </p:nvSpPr>
          <p:spPr>
            <a:xfrm>
              <a:off x="502575" y="2681000"/>
              <a:ext cx="1350" cy="26875"/>
            </a:xfrm>
            <a:custGeom>
              <a:rect b="b" l="l" r="r" t="t"/>
              <a:pathLst>
                <a:path extrusionOk="0" fill="none" h="1075" w="54">
                  <a:moveTo>
                    <a:pt x="53" y="0"/>
                  </a:moveTo>
                  <a:cubicBezTo>
                    <a:pt x="27" y="358"/>
                    <a:pt x="10" y="725"/>
                    <a:pt x="1" y="1074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12"/>
            <p:cNvSpPr/>
            <p:nvPr/>
          </p:nvSpPr>
          <p:spPr>
            <a:xfrm>
              <a:off x="680700" y="2697375"/>
              <a:ext cx="28400" cy="6125"/>
            </a:xfrm>
            <a:custGeom>
              <a:rect b="b" l="l" r="r" t="t"/>
              <a:pathLst>
                <a:path extrusionOk="0" fill="none" h="245" w="1136">
                  <a:moveTo>
                    <a:pt x="1136" y="0"/>
                  </a:moveTo>
                  <a:cubicBezTo>
                    <a:pt x="752" y="79"/>
                    <a:pt x="385" y="166"/>
                    <a:pt x="1" y="24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12"/>
            <p:cNvSpPr/>
            <p:nvPr/>
          </p:nvSpPr>
          <p:spPr>
            <a:xfrm>
              <a:off x="423125" y="2792325"/>
              <a:ext cx="52200" cy="5050"/>
            </a:xfrm>
            <a:custGeom>
              <a:rect b="b" l="l" r="r" t="t"/>
              <a:pathLst>
                <a:path extrusionOk="0" fill="none" h="202" w="2088">
                  <a:moveTo>
                    <a:pt x="2087" y="201"/>
                  </a:moveTo>
                  <a:cubicBezTo>
                    <a:pt x="1389" y="132"/>
                    <a:pt x="699" y="70"/>
                    <a:pt x="1" y="1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12"/>
            <p:cNvSpPr/>
            <p:nvPr/>
          </p:nvSpPr>
          <p:spPr>
            <a:xfrm>
              <a:off x="421175" y="2855200"/>
              <a:ext cx="8975" cy="43025"/>
            </a:xfrm>
            <a:custGeom>
              <a:rect b="b" l="l" r="r" t="t"/>
              <a:pathLst>
                <a:path extrusionOk="0" fill="none" h="1721" w="359">
                  <a:moveTo>
                    <a:pt x="358" y="0"/>
                  </a:moveTo>
                  <a:cubicBezTo>
                    <a:pt x="245" y="577"/>
                    <a:pt x="122" y="1153"/>
                    <a:pt x="0" y="172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12"/>
            <p:cNvSpPr/>
            <p:nvPr/>
          </p:nvSpPr>
          <p:spPr>
            <a:xfrm>
              <a:off x="497575" y="2901475"/>
              <a:ext cx="31225" cy="15300"/>
            </a:xfrm>
            <a:custGeom>
              <a:rect b="b" l="l" r="r" t="t"/>
              <a:pathLst>
                <a:path extrusionOk="0" fill="none" h="612" w="1249">
                  <a:moveTo>
                    <a:pt x="0" y="0"/>
                  </a:moveTo>
                  <a:cubicBezTo>
                    <a:pt x="419" y="210"/>
                    <a:pt x="830" y="411"/>
                    <a:pt x="1249" y="612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12"/>
            <p:cNvSpPr/>
            <p:nvPr/>
          </p:nvSpPr>
          <p:spPr>
            <a:xfrm>
              <a:off x="355900" y="3011700"/>
              <a:ext cx="41925" cy="25"/>
            </a:xfrm>
            <a:custGeom>
              <a:rect b="b" l="l" r="r" t="t"/>
              <a:pathLst>
                <a:path extrusionOk="0" fill="none" h="1" w="1677">
                  <a:moveTo>
                    <a:pt x="1677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12"/>
            <p:cNvSpPr/>
            <p:nvPr/>
          </p:nvSpPr>
          <p:spPr>
            <a:xfrm>
              <a:off x="265075" y="2903000"/>
              <a:ext cx="50450" cy="13775"/>
            </a:xfrm>
            <a:custGeom>
              <a:rect b="b" l="l" r="r" t="t"/>
              <a:pathLst>
                <a:path extrusionOk="0" fill="none" h="551" w="2018">
                  <a:moveTo>
                    <a:pt x="2018" y="551"/>
                  </a:moveTo>
                  <a:cubicBezTo>
                    <a:pt x="1346" y="367"/>
                    <a:pt x="665" y="18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12"/>
            <p:cNvSpPr/>
            <p:nvPr/>
          </p:nvSpPr>
          <p:spPr>
            <a:xfrm>
              <a:off x="183875" y="2816125"/>
              <a:ext cx="37800" cy="22725"/>
            </a:xfrm>
            <a:custGeom>
              <a:rect b="b" l="l" r="r" t="t"/>
              <a:pathLst>
                <a:path extrusionOk="0" fill="none" h="909" w="1512">
                  <a:moveTo>
                    <a:pt x="1511" y="0"/>
                  </a:moveTo>
                  <a:cubicBezTo>
                    <a:pt x="1014" y="306"/>
                    <a:pt x="499" y="603"/>
                    <a:pt x="1" y="90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12"/>
            <p:cNvSpPr/>
            <p:nvPr/>
          </p:nvSpPr>
          <p:spPr>
            <a:xfrm>
              <a:off x="141525" y="2749550"/>
              <a:ext cx="16400" cy="31450"/>
            </a:xfrm>
            <a:custGeom>
              <a:rect b="b" l="l" r="r" t="t"/>
              <a:pathLst>
                <a:path extrusionOk="0" fill="none" h="1258" w="656">
                  <a:moveTo>
                    <a:pt x="1" y="0"/>
                  </a:moveTo>
                  <a:cubicBezTo>
                    <a:pt x="219" y="419"/>
                    <a:pt x="437" y="830"/>
                    <a:pt x="656" y="125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12"/>
            <p:cNvSpPr/>
            <p:nvPr/>
          </p:nvSpPr>
          <p:spPr>
            <a:xfrm>
              <a:off x="168600" y="2958675"/>
              <a:ext cx="31250" cy="19225"/>
            </a:xfrm>
            <a:custGeom>
              <a:rect b="b" l="l" r="r" t="t"/>
              <a:pathLst>
                <a:path extrusionOk="0" fill="none" h="769" w="1250">
                  <a:moveTo>
                    <a:pt x="1249" y="0"/>
                  </a:moveTo>
                  <a:cubicBezTo>
                    <a:pt x="839" y="262"/>
                    <a:pt x="420" y="507"/>
                    <a:pt x="1" y="76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12"/>
            <p:cNvSpPr/>
            <p:nvPr/>
          </p:nvSpPr>
          <p:spPr>
            <a:xfrm>
              <a:off x="-45975" y="2816125"/>
              <a:ext cx="22500" cy="37350"/>
            </a:xfrm>
            <a:custGeom>
              <a:rect b="b" l="l" r="r" t="t"/>
              <a:pathLst>
                <a:path extrusionOk="0" fill="none" h="1494" w="900">
                  <a:moveTo>
                    <a:pt x="0" y="0"/>
                  </a:moveTo>
                  <a:cubicBezTo>
                    <a:pt x="297" y="507"/>
                    <a:pt x="594" y="996"/>
                    <a:pt x="900" y="149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12"/>
            <p:cNvSpPr/>
            <p:nvPr/>
          </p:nvSpPr>
          <p:spPr>
            <a:xfrm>
              <a:off x="-90950" y="2903000"/>
              <a:ext cx="29725" cy="8975"/>
            </a:xfrm>
            <a:custGeom>
              <a:rect b="b" l="l" r="r" t="t"/>
              <a:pathLst>
                <a:path extrusionOk="0" fill="none" h="359" w="1189">
                  <a:moveTo>
                    <a:pt x="1188" y="1"/>
                  </a:moveTo>
                  <a:cubicBezTo>
                    <a:pt x="795" y="114"/>
                    <a:pt x="394" y="236"/>
                    <a:pt x="1" y="359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12"/>
            <p:cNvSpPr/>
            <p:nvPr/>
          </p:nvSpPr>
          <p:spPr>
            <a:xfrm>
              <a:off x="-158175" y="2861525"/>
              <a:ext cx="34525" cy="13350"/>
            </a:xfrm>
            <a:custGeom>
              <a:rect b="b" l="l" r="r" t="t"/>
              <a:pathLst>
                <a:path extrusionOk="0" fill="none" h="534" w="1381">
                  <a:moveTo>
                    <a:pt x="1380" y="1"/>
                  </a:moveTo>
                  <a:cubicBezTo>
                    <a:pt x="917" y="175"/>
                    <a:pt x="463" y="359"/>
                    <a:pt x="0" y="533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12"/>
            <p:cNvSpPr/>
            <p:nvPr/>
          </p:nvSpPr>
          <p:spPr>
            <a:xfrm>
              <a:off x="-243525" y="2896900"/>
              <a:ext cx="20975" cy="32750"/>
            </a:xfrm>
            <a:custGeom>
              <a:rect b="b" l="l" r="r" t="t"/>
              <a:pathLst>
                <a:path extrusionOk="0" fill="none" h="1310" w="839">
                  <a:moveTo>
                    <a:pt x="839" y="0"/>
                  </a:moveTo>
                  <a:cubicBezTo>
                    <a:pt x="559" y="437"/>
                    <a:pt x="289" y="873"/>
                    <a:pt x="0" y="131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12"/>
            <p:cNvSpPr/>
            <p:nvPr/>
          </p:nvSpPr>
          <p:spPr>
            <a:xfrm>
              <a:off x="-169525" y="2957800"/>
              <a:ext cx="16400" cy="29700"/>
            </a:xfrm>
            <a:custGeom>
              <a:rect b="b" l="l" r="r" t="t"/>
              <a:pathLst>
                <a:path extrusionOk="0" fill="none" h="1188" w="656">
                  <a:moveTo>
                    <a:pt x="0" y="0"/>
                  </a:moveTo>
                  <a:cubicBezTo>
                    <a:pt x="219" y="393"/>
                    <a:pt x="437" y="795"/>
                    <a:pt x="655" y="118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12"/>
            <p:cNvSpPr/>
            <p:nvPr/>
          </p:nvSpPr>
          <p:spPr>
            <a:xfrm>
              <a:off x="-49475" y="2993600"/>
              <a:ext cx="19025" cy="28600"/>
            </a:xfrm>
            <a:custGeom>
              <a:rect b="b" l="l" r="r" t="t"/>
              <a:pathLst>
                <a:path extrusionOk="0" fill="none" h="1144" w="761">
                  <a:moveTo>
                    <a:pt x="760" y="0"/>
                  </a:moveTo>
                  <a:cubicBezTo>
                    <a:pt x="516" y="376"/>
                    <a:pt x="263" y="760"/>
                    <a:pt x="1" y="1144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12"/>
            <p:cNvSpPr/>
            <p:nvPr/>
          </p:nvSpPr>
          <p:spPr>
            <a:xfrm>
              <a:off x="-356375" y="2959750"/>
              <a:ext cx="38650" cy="14875"/>
            </a:xfrm>
            <a:custGeom>
              <a:rect b="b" l="l" r="r" t="t"/>
              <a:pathLst>
                <a:path extrusionOk="0" fill="none" h="595" w="1546">
                  <a:moveTo>
                    <a:pt x="1546" y="595"/>
                  </a:moveTo>
                  <a:cubicBezTo>
                    <a:pt x="1031" y="402"/>
                    <a:pt x="507" y="202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12"/>
            <p:cNvSpPr/>
            <p:nvPr/>
          </p:nvSpPr>
          <p:spPr>
            <a:xfrm>
              <a:off x="845725" y="6409175"/>
              <a:ext cx="745500" cy="419800"/>
            </a:xfrm>
            <a:custGeom>
              <a:rect b="b" l="l" r="r" t="t"/>
              <a:pathLst>
                <a:path extrusionOk="0" h="16792" w="29820">
                  <a:moveTo>
                    <a:pt x="1" y="1"/>
                  </a:moveTo>
                  <a:lnTo>
                    <a:pt x="1" y="1"/>
                  </a:lnTo>
                  <a:cubicBezTo>
                    <a:pt x="691" y="5580"/>
                    <a:pt x="1704" y="11134"/>
                    <a:pt x="2385" y="16713"/>
                  </a:cubicBezTo>
                  <a:lnTo>
                    <a:pt x="9396" y="16731"/>
                  </a:lnTo>
                  <a:lnTo>
                    <a:pt x="9789" y="14504"/>
                  </a:lnTo>
                  <a:cubicBezTo>
                    <a:pt x="10330" y="15246"/>
                    <a:pt x="10872" y="15997"/>
                    <a:pt x="11404" y="16748"/>
                  </a:cubicBezTo>
                  <a:lnTo>
                    <a:pt x="29819" y="16792"/>
                  </a:lnTo>
                  <a:cubicBezTo>
                    <a:pt x="29426" y="15683"/>
                    <a:pt x="28239" y="14984"/>
                    <a:pt x="27444" y="14137"/>
                  </a:cubicBezTo>
                  <a:cubicBezTo>
                    <a:pt x="24344" y="10837"/>
                    <a:pt x="22668" y="6226"/>
                    <a:pt x="22956" y="1695"/>
                  </a:cubicBezTo>
                  <a:cubicBezTo>
                    <a:pt x="15325" y="1136"/>
                    <a:pt x="7641" y="56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12"/>
            <p:cNvSpPr/>
            <p:nvPr/>
          </p:nvSpPr>
          <p:spPr>
            <a:xfrm>
              <a:off x="906425" y="6739675"/>
              <a:ext cx="632400" cy="85375"/>
            </a:xfrm>
            <a:custGeom>
              <a:rect b="b" l="l" r="r" t="t"/>
              <a:pathLst>
                <a:path extrusionOk="0" fill="none" h="3415" w="25296">
                  <a:moveTo>
                    <a:pt x="25296" y="2489"/>
                  </a:moveTo>
                  <a:cubicBezTo>
                    <a:pt x="21532" y="3414"/>
                    <a:pt x="17577" y="2803"/>
                    <a:pt x="13752" y="2192"/>
                  </a:cubicBez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12"/>
            <p:cNvSpPr/>
            <p:nvPr/>
          </p:nvSpPr>
          <p:spPr>
            <a:xfrm>
              <a:off x="1273800" y="65790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12"/>
            <p:cNvSpPr/>
            <p:nvPr/>
          </p:nvSpPr>
          <p:spPr>
            <a:xfrm>
              <a:off x="1282975" y="66146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12"/>
            <p:cNvSpPr/>
            <p:nvPr/>
          </p:nvSpPr>
          <p:spPr>
            <a:xfrm>
              <a:off x="1282750" y="6655625"/>
              <a:ext cx="125100" cy="3300"/>
            </a:xfrm>
            <a:custGeom>
              <a:rect b="b" l="l" r="r" t="t"/>
              <a:pathLst>
                <a:path extrusionOk="0" fill="none" h="132" w="5004">
                  <a:moveTo>
                    <a:pt x="5004" y="132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12"/>
            <p:cNvSpPr/>
            <p:nvPr/>
          </p:nvSpPr>
          <p:spPr>
            <a:xfrm>
              <a:off x="-220600" y="6402625"/>
              <a:ext cx="691125" cy="426800"/>
            </a:xfrm>
            <a:custGeom>
              <a:rect b="b" l="l" r="r" t="t"/>
              <a:pathLst>
                <a:path extrusionOk="0" h="17072" w="27645">
                  <a:moveTo>
                    <a:pt x="4942" y="1"/>
                  </a:moveTo>
                  <a:lnTo>
                    <a:pt x="4942" y="1"/>
                  </a:lnTo>
                  <a:cubicBezTo>
                    <a:pt x="6182" y="4655"/>
                    <a:pt x="6278" y="10767"/>
                    <a:pt x="2532" y="13788"/>
                  </a:cubicBezTo>
                  <a:cubicBezTo>
                    <a:pt x="1467" y="14661"/>
                    <a:pt x="201" y="15526"/>
                    <a:pt x="0" y="16888"/>
                  </a:cubicBezTo>
                  <a:lnTo>
                    <a:pt x="19786" y="17019"/>
                  </a:lnTo>
                  <a:cubicBezTo>
                    <a:pt x="20371" y="16294"/>
                    <a:pt x="20939" y="15587"/>
                    <a:pt x="21515" y="14879"/>
                  </a:cubicBezTo>
                  <a:cubicBezTo>
                    <a:pt x="21637" y="15587"/>
                    <a:pt x="21768" y="16311"/>
                    <a:pt x="21882" y="17036"/>
                  </a:cubicBezTo>
                  <a:lnTo>
                    <a:pt x="27644" y="17071"/>
                  </a:lnTo>
                  <a:cubicBezTo>
                    <a:pt x="27601" y="12391"/>
                    <a:pt x="27574" y="7720"/>
                    <a:pt x="27531" y="3039"/>
                  </a:cubicBezTo>
                  <a:cubicBezTo>
                    <a:pt x="20004" y="2192"/>
                    <a:pt x="12469" y="839"/>
                    <a:pt x="4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12"/>
            <p:cNvSpPr/>
            <p:nvPr/>
          </p:nvSpPr>
          <p:spPr>
            <a:xfrm>
              <a:off x="-200750" y="6745575"/>
              <a:ext cx="660150" cy="72500"/>
            </a:xfrm>
            <a:custGeom>
              <a:rect b="b" l="l" r="r" t="t"/>
              <a:pathLst>
                <a:path extrusionOk="0" fill="none" h="2900" w="26406">
                  <a:moveTo>
                    <a:pt x="26405" y="0"/>
                  </a:moveTo>
                  <a:cubicBezTo>
                    <a:pt x="17656" y="1371"/>
                    <a:pt x="8846" y="2331"/>
                    <a:pt x="1" y="2899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12"/>
            <p:cNvSpPr/>
            <p:nvPr/>
          </p:nvSpPr>
          <p:spPr>
            <a:xfrm>
              <a:off x="-31125" y="6560900"/>
              <a:ext cx="95200" cy="25"/>
            </a:xfrm>
            <a:custGeom>
              <a:rect b="b" l="l" r="r" t="t"/>
              <a:pathLst>
                <a:path extrusionOk="0" fill="none" h="1" w="3808">
                  <a:moveTo>
                    <a:pt x="3807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12"/>
            <p:cNvSpPr/>
            <p:nvPr/>
          </p:nvSpPr>
          <p:spPr>
            <a:xfrm>
              <a:off x="-43575" y="6589925"/>
              <a:ext cx="113325" cy="8325"/>
            </a:xfrm>
            <a:custGeom>
              <a:rect b="b" l="l" r="r" t="t"/>
              <a:pathLst>
                <a:path extrusionOk="0" fill="none" h="333" w="4533">
                  <a:moveTo>
                    <a:pt x="4532" y="332"/>
                  </a:moveTo>
                  <a:cubicBezTo>
                    <a:pt x="3030" y="228"/>
                    <a:pt x="1511" y="11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12"/>
            <p:cNvSpPr/>
            <p:nvPr/>
          </p:nvSpPr>
          <p:spPr>
            <a:xfrm>
              <a:off x="-43575" y="6633575"/>
              <a:ext cx="107650" cy="7225"/>
            </a:xfrm>
            <a:custGeom>
              <a:rect b="b" l="l" r="r" t="t"/>
              <a:pathLst>
                <a:path extrusionOk="0" fill="none" h="289" w="4306">
                  <a:moveTo>
                    <a:pt x="4305" y="289"/>
                  </a:moveTo>
                  <a:cubicBezTo>
                    <a:pt x="2873" y="193"/>
                    <a:pt x="1441" y="97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12"/>
            <p:cNvSpPr/>
            <p:nvPr/>
          </p:nvSpPr>
          <p:spPr>
            <a:xfrm>
              <a:off x="-235225" y="2640400"/>
              <a:ext cx="1689350" cy="3893225"/>
            </a:xfrm>
            <a:custGeom>
              <a:rect b="b" l="l" r="r" t="t"/>
              <a:pathLst>
                <a:path extrusionOk="0" h="155729" w="67574">
                  <a:moveTo>
                    <a:pt x="30962" y="0"/>
                  </a:moveTo>
                  <a:lnTo>
                    <a:pt x="30753" y="23908"/>
                  </a:lnTo>
                  <a:lnTo>
                    <a:pt x="14739" y="24868"/>
                  </a:lnTo>
                  <a:lnTo>
                    <a:pt x="13822" y="2236"/>
                  </a:lnTo>
                  <a:lnTo>
                    <a:pt x="9937" y="3179"/>
                  </a:lnTo>
                  <a:lnTo>
                    <a:pt x="10618" y="28116"/>
                  </a:lnTo>
                  <a:lnTo>
                    <a:pt x="1694" y="37974"/>
                  </a:lnTo>
                  <a:cubicBezTo>
                    <a:pt x="1293" y="46112"/>
                    <a:pt x="0" y="54748"/>
                    <a:pt x="393" y="62894"/>
                  </a:cubicBezTo>
                  <a:cubicBezTo>
                    <a:pt x="1947" y="95559"/>
                    <a:pt x="3344" y="121789"/>
                    <a:pt x="4453" y="153895"/>
                  </a:cubicBezTo>
                  <a:cubicBezTo>
                    <a:pt x="12757" y="154454"/>
                    <a:pt x="21419" y="154952"/>
                    <a:pt x="29731" y="155510"/>
                  </a:cubicBezTo>
                  <a:cubicBezTo>
                    <a:pt x="30011" y="136982"/>
                    <a:pt x="26265" y="118078"/>
                    <a:pt x="27889" y="99611"/>
                  </a:cubicBezTo>
                  <a:cubicBezTo>
                    <a:pt x="28552" y="92023"/>
                    <a:pt x="29233" y="84479"/>
                    <a:pt x="29906" y="76891"/>
                  </a:cubicBezTo>
                  <a:cubicBezTo>
                    <a:pt x="32517" y="85046"/>
                    <a:pt x="35206" y="94834"/>
                    <a:pt x="37476" y="101025"/>
                  </a:cubicBezTo>
                  <a:cubicBezTo>
                    <a:pt x="37598" y="119187"/>
                    <a:pt x="39476" y="137523"/>
                    <a:pt x="43195" y="155292"/>
                  </a:cubicBezTo>
                  <a:cubicBezTo>
                    <a:pt x="51263" y="155371"/>
                    <a:pt x="59506" y="155650"/>
                    <a:pt x="67574" y="155729"/>
                  </a:cubicBezTo>
                  <a:cubicBezTo>
                    <a:pt x="64954" y="139060"/>
                    <a:pt x="64631" y="122121"/>
                    <a:pt x="62291" y="105417"/>
                  </a:cubicBezTo>
                  <a:cubicBezTo>
                    <a:pt x="61811" y="102038"/>
                    <a:pt x="61479" y="98397"/>
                    <a:pt x="61043" y="95027"/>
                  </a:cubicBezTo>
                  <a:cubicBezTo>
                    <a:pt x="58668" y="76446"/>
                    <a:pt x="56231" y="57856"/>
                    <a:pt x="53848" y="39284"/>
                  </a:cubicBezTo>
                  <a:lnTo>
                    <a:pt x="35014" y="25829"/>
                  </a:lnTo>
                  <a:lnTo>
                    <a:pt x="34717" y="420"/>
                  </a:lnTo>
                  <a:lnTo>
                    <a:pt x="309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12"/>
            <p:cNvSpPr/>
            <p:nvPr/>
          </p:nvSpPr>
          <p:spPr>
            <a:xfrm>
              <a:off x="510875" y="4412475"/>
              <a:ext cx="1550" cy="163975"/>
            </a:xfrm>
            <a:custGeom>
              <a:rect b="b" l="l" r="r" t="t"/>
              <a:pathLst>
                <a:path extrusionOk="0" fill="none" h="6559" w="62">
                  <a:moveTo>
                    <a:pt x="62" y="1"/>
                  </a:moveTo>
                  <a:cubicBezTo>
                    <a:pt x="36" y="2184"/>
                    <a:pt x="18" y="4366"/>
                    <a:pt x="1" y="655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12"/>
            <p:cNvSpPr/>
            <p:nvPr/>
          </p:nvSpPr>
          <p:spPr>
            <a:xfrm>
              <a:off x="826950" y="6379925"/>
              <a:ext cx="592900" cy="10300"/>
            </a:xfrm>
            <a:custGeom>
              <a:rect b="b" l="l" r="r" t="t"/>
              <a:pathLst>
                <a:path extrusionOk="0" fill="none" h="412" w="23716">
                  <a:moveTo>
                    <a:pt x="23716" y="1"/>
                  </a:moveTo>
                  <a:cubicBezTo>
                    <a:pt x="15814" y="132"/>
                    <a:pt x="7903" y="280"/>
                    <a:pt x="1" y="41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12"/>
            <p:cNvSpPr/>
            <p:nvPr/>
          </p:nvSpPr>
          <p:spPr>
            <a:xfrm>
              <a:off x="-123675" y="6343250"/>
              <a:ext cx="623000" cy="31250"/>
            </a:xfrm>
            <a:custGeom>
              <a:rect b="b" l="l" r="r" t="t"/>
              <a:pathLst>
                <a:path extrusionOk="0" fill="none" h="1250" w="24920">
                  <a:moveTo>
                    <a:pt x="24920" y="1249"/>
                  </a:moveTo>
                  <a:cubicBezTo>
                    <a:pt x="16607" y="839"/>
                    <a:pt x="8304" y="411"/>
                    <a:pt x="0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12"/>
            <p:cNvSpPr/>
            <p:nvPr/>
          </p:nvSpPr>
          <p:spPr>
            <a:xfrm>
              <a:off x="521800" y="4443475"/>
              <a:ext cx="354300" cy="1939525"/>
            </a:xfrm>
            <a:custGeom>
              <a:rect b="b" l="l" r="r" t="t"/>
              <a:pathLst>
                <a:path extrusionOk="0" fill="none" h="77581" w="14172">
                  <a:moveTo>
                    <a:pt x="0" y="1"/>
                  </a:moveTo>
                  <a:lnTo>
                    <a:pt x="9692" y="29077"/>
                  </a:lnTo>
                  <a:cubicBezTo>
                    <a:pt x="9823" y="29461"/>
                    <a:pt x="9762" y="29601"/>
                    <a:pt x="9797" y="30002"/>
                  </a:cubicBezTo>
                  <a:cubicBezTo>
                    <a:pt x="9369" y="30029"/>
                    <a:pt x="8933" y="30046"/>
                    <a:pt x="8505" y="30072"/>
                  </a:cubicBezTo>
                  <a:cubicBezTo>
                    <a:pt x="9753" y="45946"/>
                    <a:pt x="11954" y="61812"/>
                    <a:pt x="14172" y="7758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12"/>
            <p:cNvSpPr/>
            <p:nvPr/>
          </p:nvSpPr>
          <p:spPr>
            <a:xfrm>
              <a:off x="930000" y="3896650"/>
              <a:ext cx="236425" cy="201725"/>
            </a:xfrm>
            <a:custGeom>
              <a:rect b="b" l="l" r="r" t="t"/>
              <a:pathLst>
                <a:path extrusionOk="0" fill="none" h="8069" w="9457">
                  <a:moveTo>
                    <a:pt x="9457" y="8069"/>
                  </a:moveTo>
                  <a:cubicBezTo>
                    <a:pt x="5230" y="7161"/>
                    <a:pt x="1563" y="4026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12"/>
            <p:cNvSpPr/>
            <p:nvPr/>
          </p:nvSpPr>
          <p:spPr>
            <a:xfrm>
              <a:off x="-220600" y="4037025"/>
              <a:ext cx="174425" cy="198000"/>
            </a:xfrm>
            <a:custGeom>
              <a:rect b="b" l="l" r="r" t="t"/>
              <a:pathLst>
                <a:path extrusionOk="0" fill="none" h="7920" w="6977">
                  <a:moveTo>
                    <a:pt x="6977" y="0"/>
                  </a:moveTo>
                  <a:cubicBezTo>
                    <a:pt x="6462" y="3685"/>
                    <a:pt x="3589" y="6951"/>
                    <a:pt x="0" y="7920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12"/>
            <p:cNvSpPr/>
            <p:nvPr/>
          </p:nvSpPr>
          <p:spPr>
            <a:xfrm>
              <a:off x="418975" y="3998175"/>
              <a:ext cx="116375" cy="167225"/>
            </a:xfrm>
            <a:custGeom>
              <a:rect b="b" l="l" r="r" t="t"/>
              <a:pathLst>
                <a:path extrusionOk="0" fill="none" h="6689" w="4655">
                  <a:moveTo>
                    <a:pt x="4192" y="0"/>
                  </a:moveTo>
                  <a:cubicBezTo>
                    <a:pt x="4349" y="2148"/>
                    <a:pt x="4497" y="4305"/>
                    <a:pt x="4655" y="6444"/>
                  </a:cubicBezTo>
                  <a:cubicBezTo>
                    <a:pt x="3738" y="6540"/>
                    <a:pt x="2690" y="6592"/>
                    <a:pt x="1773" y="6688"/>
                  </a:cubicBezTo>
                  <a:cubicBezTo>
                    <a:pt x="1214" y="4785"/>
                    <a:pt x="560" y="2925"/>
                    <a:pt x="1" y="1004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12"/>
            <p:cNvSpPr/>
            <p:nvPr/>
          </p:nvSpPr>
          <p:spPr>
            <a:xfrm>
              <a:off x="-532750" y="2864375"/>
              <a:ext cx="1738250" cy="1485925"/>
            </a:xfrm>
            <a:custGeom>
              <a:rect b="b" l="l" r="r" t="t"/>
              <a:pathLst>
                <a:path extrusionOk="0" h="59437" w="69530">
                  <a:moveTo>
                    <a:pt x="4060" y="0"/>
                  </a:moveTo>
                  <a:lnTo>
                    <a:pt x="0" y="59436"/>
                  </a:lnTo>
                  <a:lnTo>
                    <a:pt x="69529" y="59436"/>
                  </a:lnTo>
                  <a:lnTo>
                    <a:pt x="63985" y="245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12"/>
            <p:cNvSpPr/>
            <p:nvPr/>
          </p:nvSpPr>
          <p:spPr>
            <a:xfrm>
              <a:off x="706142" y="2870935"/>
              <a:ext cx="434675" cy="333780"/>
            </a:xfrm>
            <a:custGeom>
              <a:rect b="b" l="l" r="r" t="t"/>
              <a:pathLst>
                <a:path extrusionOk="0" h="18595" w="17387">
                  <a:moveTo>
                    <a:pt x="1428" y="0"/>
                  </a:moveTo>
                  <a:cubicBezTo>
                    <a:pt x="703" y="0"/>
                    <a:pt x="0" y="465"/>
                    <a:pt x="39" y="1399"/>
                  </a:cubicBezTo>
                  <a:cubicBezTo>
                    <a:pt x="214" y="5441"/>
                    <a:pt x="2842" y="9178"/>
                    <a:pt x="5540" y="12051"/>
                  </a:cubicBezTo>
                  <a:cubicBezTo>
                    <a:pt x="8212" y="14880"/>
                    <a:pt x="11478" y="17011"/>
                    <a:pt x="15084" y="18486"/>
                  </a:cubicBezTo>
                  <a:cubicBezTo>
                    <a:pt x="15271" y="18561"/>
                    <a:pt x="15446" y="18595"/>
                    <a:pt x="15609" y="18595"/>
                  </a:cubicBezTo>
                  <a:cubicBezTo>
                    <a:pt x="16948" y="18595"/>
                    <a:pt x="17386" y="16299"/>
                    <a:pt x="15852" y="15684"/>
                  </a:cubicBezTo>
                  <a:cubicBezTo>
                    <a:pt x="12866" y="14470"/>
                    <a:pt x="10150" y="12619"/>
                    <a:pt x="7898" y="10314"/>
                  </a:cubicBezTo>
                  <a:cubicBezTo>
                    <a:pt x="5636" y="8000"/>
                    <a:pt x="3087" y="4734"/>
                    <a:pt x="2947" y="1399"/>
                  </a:cubicBezTo>
                  <a:cubicBezTo>
                    <a:pt x="2903" y="468"/>
                    <a:pt x="2155" y="0"/>
                    <a:pt x="142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12"/>
            <p:cNvSpPr/>
            <p:nvPr/>
          </p:nvSpPr>
          <p:spPr>
            <a:xfrm>
              <a:off x="496234" y="2859536"/>
              <a:ext cx="617375" cy="474544"/>
            </a:xfrm>
            <a:custGeom>
              <a:rect b="b" l="l" r="r" t="t"/>
              <a:pathLst>
                <a:path extrusionOk="0" h="26437" w="24695">
                  <a:moveTo>
                    <a:pt x="2030" y="0"/>
                  </a:moveTo>
                  <a:cubicBezTo>
                    <a:pt x="1001" y="0"/>
                    <a:pt x="1" y="659"/>
                    <a:pt x="53" y="1981"/>
                  </a:cubicBezTo>
                  <a:cubicBezTo>
                    <a:pt x="306" y="7735"/>
                    <a:pt x="4035" y="13053"/>
                    <a:pt x="7868" y="17122"/>
                  </a:cubicBezTo>
                  <a:cubicBezTo>
                    <a:pt x="11675" y="21165"/>
                    <a:pt x="16320" y="24194"/>
                    <a:pt x="21437" y="26273"/>
                  </a:cubicBezTo>
                  <a:cubicBezTo>
                    <a:pt x="21710" y="26385"/>
                    <a:pt x="21966" y="26436"/>
                    <a:pt x="22202" y="26436"/>
                  </a:cubicBezTo>
                  <a:cubicBezTo>
                    <a:pt x="24086" y="26436"/>
                    <a:pt x="24694" y="23193"/>
                    <a:pt x="22537" y="22308"/>
                  </a:cubicBezTo>
                  <a:cubicBezTo>
                    <a:pt x="18285" y="20588"/>
                    <a:pt x="14434" y="17951"/>
                    <a:pt x="11229" y="14668"/>
                  </a:cubicBezTo>
                  <a:cubicBezTo>
                    <a:pt x="8025" y="11385"/>
                    <a:pt x="4384" y="6749"/>
                    <a:pt x="4183" y="1981"/>
                  </a:cubicBezTo>
                  <a:cubicBezTo>
                    <a:pt x="4122" y="662"/>
                    <a:pt x="3062" y="0"/>
                    <a:pt x="2030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12"/>
            <p:cNvSpPr/>
            <p:nvPr/>
          </p:nvSpPr>
          <p:spPr>
            <a:xfrm>
              <a:off x="-490638" y="3020867"/>
              <a:ext cx="249198" cy="322290"/>
            </a:xfrm>
            <a:custGeom>
              <a:rect b="b" l="l" r="r" t="t"/>
              <a:pathLst>
                <a:path extrusionOk="0" h="21780" w="12677">
                  <a:moveTo>
                    <a:pt x="11414" y="1"/>
                  </a:moveTo>
                  <a:cubicBezTo>
                    <a:pt x="10633" y="1"/>
                    <a:pt x="9769" y="570"/>
                    <a:pt x="9769" y="1580"/>
                  </a:cubicBezTo>
                  <a:cubicBezTo>
                    <a:pt x="9786" y="4811"/>
                    <a:pt x="9114" y="8015"/>
                    <a:pt x="7839" y="10975"/>
                  </a:cubicBezTo>
                  <a:cubicBezTo>
                    <a:pt x="6565" y="13944"/>
                    <a:pt x="4521" y="17550"/>
                    <a:pt x="1474" y="18956"/>
                  </a:cubicBezTo>
                  <a:cubicBezTo>
                    <a:pt x="0" y="19643"/>
                    <a:pt x="657" y="21779"/>
                    <a:pt x="1977" y="21779"/>
                  </a:cubicBezTo>
                  <a:cubicBezTo>
                    <a:pt x="2167" y="21779"/>
                    <a:pt x="2370" y="21735"/>
                    <a:pt x="2583" y="21637"/>
                  </a:cubicBezTo>
                  <a:cubicBezTo>
                    <a:pt x="6259" y="19934"/>
                    <a:pt x="8721" y="16083"/>
                    <a:pt x="10337" y="12503"/>
                  </a:cubicBezTo>
                  <a:cubicBezTo>
                    <a:pt x="11943" y="8950"/>
                    <a:pt x="12677" y="5116"/>
                    <a:pt x="12650" y="1231"/>
                  </a:cubicBezTo>
                  <a:cubicBezTo>
                    <a:pt x="12646" y="387"/>
                    <a:pt x="12058" y="1"/>
                    <a:pt x="11414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12"/>
            <p:cNvSpPr/>
            <p:nvPr/>
          </p:nvSpPr>
          <p:spPr>
            <a:xfrm>
              <a:off x="-440500" y="3019025"/>
              <a:ext cx="283000" cy="486575"/>
            </a:xfrm>
            <a:custGeom>
              <a:rect b="b" l="l" r="r" t="t"/>
              <a:pathLst>
                <a:path extrusionOk="0" h="19463" w="11320">
                  <a:moveTo>
                    <a:pt x="10204" y="0"/>
                  </a:moveTo>
                  <a:cubicBezTo>
                    <a:pt x="9506" y="0"/>
                    <a:pt x="8735" y="509"/>
                    <a:pt x="8735" y="1411"/>
                  </a:cubicBezTo>
                  <a:cubicBezTo>
                    <a:pt x="8744" y="4292"/>
                    <a:pt x="8141" y="7165"/>
                    <a:pt x="7006" y="9819"/>
                  </a:cubicBezTo>
                  <a:cubicBezTo>
                    <a:pt x="5871" y="12474"/>
                    <a:pt x="4038" y="15687"/>
                    <a:pt x="1322" y="16944"/>
                  </a:cubicBezTo>
                  <a:cubicBezTo>
                    <a:pt x="0" y="17555"/>
                    <a:pt x="584" y="19463"/>
                    <a:pt x="1762" y="19463"/>
                  </a:cubicBezTo>
                  <a:cubicBezTo>
                    <a:pt x="1930" y="19463"/>
                    <a:pt x="2111" y="19424"/>
                    <a:pt x="2300" y="19337"/>
                  </a:cubicBezTo>
                  <a:cubicBezTo>
                    <a:pt x="5592" y="17809"/>
                    <a:pt x="7783" y="14368"/>
                    <a:pt x="9233" y="11173"/>
                  </a:cubicBezTo>
                  <a:cubicBezTo>
                    <a:pt x="10665" y="7994"/>
                    <a:pt x="11320" y="4571"/>
                    <a:pt x="11311" y="1096"/>
                  </a:cubicBezTo>
                  <a:cubicBezTo>
                    <a:pt x="11303" y="344"/>
                    <a:pt x="10778" y="0"/>
                    <a:pt x="1020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12"/>
            <p:cNvSpPr/>
            <p:nvPr/>
          </p:nvSpPr>
          <p:spPr>
            <a:xfrm>
              <a:off x="698603" y="3640745"/>
              <a:ext cx="456573" cy="699577"/>
            </a:xfrm>
            <a:custGeom>
              <a:rect b="b" l="l" r="r" t="t"/>
              <a:pathLst>
                <a:path extrusionOk="0" h="36815" w="24027">
                  <a:moveTo>
                    <a:pt x="20755" y="0"/>
                  </a:moveTo>
                  <a:cubicBezTo>
                    <a:pt x="20388" y="0"/>
                    <a:pt x="19987" y="87"/>
                    <a:pt x="19561" y="284"/>
                  </a:cubicBezTo>
                  <a:cubicBezTo>
                    <a:pt x="12838" y="3375"/>
                    <a:pt x="8158" y="9924"/>
                    <a:pt x="4988" y="15992"/>
                  </a:cubicBezTo>
                  <a:cubicBezTo>
                    <a:pt x="1862" y="22008"/>
                    <a:pt x="291" y="28400"/>
                    <a:pt x="46" y="34861"/>
                  </a:cubicBezTo>
                  <a:cubicBezTo>
                    <a:pt x="0" y="36209"/>
                    <a:pt x="963" y="36815"/>
                    <a:pt x="2072" y="36815"/>
                  </a:cubicBezTo>
                  <a:cubicBezTo>
                    <a:pt x="3505" y="36815"/>
                    <a:pt x="5182" y="35803"/>
                    <a:pt x="5241" y="34075"/>
                  </a:cubicBezTo>
                  <a:cubicBezTo>
                    <a:pt x="5442" y="28714"/>
                    <a:pt x="6874" y="23344"/>
                    <a:pt x="9371" y="18341"/>
                  </a:cubicBezTo>
                  <a:cubicBezTo>
                    <a:pt x="11877" y="13329"/>
                    <a:pt x="15798" y="7208"/>
                    <a:pt x="21360" y="4650"/>
                  </a:cubicBezTo>
                  <a:cubicBezTo>
                    <a:pt x="24026" y="3429"/>
                    <a:pt x="23061" y="0"/>
                    <a:pt x="2075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12"/>
            <p:cNvSpPr/>
            <p:nvPr/>
          </p:nvSpPr>
          <p:spPr>
            <a:xfrm>
              <a:off x="916383" y="3877411"/>
              <a:ext cx="239812" cy="367242"/>
            </a:xfrm>
            <a:custGeom>
              <a:rect b="b" l="l" r="r" t="t"/>
              <a:pathLst>
                <a:path extrusionOk="0" h="19326" w="12620">
                  <a:moveTo>
                    <a:pt x="10899" y="1"/>
                  </a:moveTo>
                  <a:cubicBezTo>
                    <a:pt x="10707" y="1"/>
                    <a:pt x="10497" y="46"/>
                    <a:pt x="10274" y="149"/>
                  </a:cubicBezTo>
                  <a:cubicBezTo>
                    <a:pt x="6738" y="1764"/>
                    <a:pt x="4284" y="5213"/>
                    <a:pt x="2625" y="8392"/>
                  </a:cubicBezTo>
                  <a:cubicBezTo>
                    <a:pt x="975" y="11544"/>
                    <a:pt x="154" y="14906"/>
                    <a:pt x="23" y="18302"/>
                  </a:cubicBezTo>
                  <a:cubicBezTo>
                    <a:pt x="1" y="19009"/>
                    <a:pt x="504" y="19326"/>
                    <a:pt x="1085" y="19326"/>
                  </a:cubicBezTo>
                  <a:cubicBezTo>
                    <a:pt x="1839" y="19326"/>
                    <a:pt x="2722" y="18794"/>
                    <a:pt x="2756" y="17892"/>
                  </a:cubicBezTo>
                  <a:cubicBezTo>
                    <a:pt x="2852" y="15071"/>
                    <a:pt x="3603" y="12260"/>
                    <a:pt x="4922" y="9623"/>
                  </a:cubicBezTo>
                  <a:cubicBezTo>
                    <a:pt x="6232" y="6995"/>
                    <a:pt x="8301" y="3790"/>
                    <a:pt x="11226" y="2446"/>
                  </a:cubicBezTo>
                  <a:cubicBezTo>
                    <a:pt x="12620" y="1805"/>
                    <a:pt x="12109" y="1"/>
                    <a:pt x="1089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12"/>
            <p:cNvSpPr/>
            <p:nvPr/>
          </p:nvSpPr>
          <p:spPr>
            <a:xfrm>
              <a:off x="-509625" y="3890074"/>
              <a:ext cx="326150" cy="484600"/>
            </a:xfrm>
            <a:custGeom>
              <a:rect b="b" l="l" r="r" t="t"/>
              <a:pathLst>
                <a:path extrusionOk="0" h="19384" w="13046">
                  <a:moveTo>
                    <a:pt x="1629" y="1"/>
                  </a:moveTo>
                  <a:cubicBezTo>
                    <a:pt x="576" y="1"/>
                    <a:pt x="0" y="2004"/>
                    <a:pt x="1162" y="2746"/>
                  </a:cubicBezTo>
                  <a:cubicBezTo>
                    <a:pt x="3528" y="4257"/>
                    <a:pt x="5580" y="6335"/>
                    <a:pt x="7187" y="8797"/>
                  </a:cubicBezTo>
                  <a:cubicBezTo>
                    <a:pt x="8793" y="11268"/>
                    <a:pt x="10513" y="14673"/>
                    <a:pt x="10199" y="17860"/>
                  </a:cubicBezTo>
                  <a:cubicBezTo>
                    <a:pt x="10103" y="18838"/>
                    <a:pt x="10798" y="19384"/>
                    <a:pt x="11474" y="19384"/>
                  </a:cubicBezTo>
                  <a:cubicBezTo>
                    <a:pt x="12031" y="19384"/>
                    <a:pt x="12574" y="19014"/>
                    <a:pt x="12653" y="18210"/>
                  </a:cubicBezTo>
                  <a:cubicBezTo>
                    <a:pt x="13046" y="14342"/>
                    <a:pt x="11326" y="10482"/>
                    <a:pt x="9422" y="7435"/>
                  </a:cubicBezTo>
                  <a:cubicBezTo>
                    <a:pt x="7527" y="4414"/>
                    <a:pt x="5048" y="2004"/>
                    <a:pt x="2184" y="179"/>
                  </a:cubicBezTo>
                  <a:cubicBezTo>
                    <a:pt x="1989" y="55"/>
                    <a:pt x="1803" y="1"/>
                    <a:pt x="162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12"/>
            <p:cNvSpPr/>
            <p:nvPr/>
          </p:nvSpPr>
          <p:spPr>
            <a:xfrm>
              <a:off x="-392625" y="3702949"/>
              <a:ext cx="455600" cy="676200"/>
            </a:xfrm>
            <a:custGeom>
              <a:rect b="b" l="l" r="r" t="t"/>
              <a:pathLst>
                <a:path extrusionOk="0" h="27048" w="18224">
                  <a:moveTo>
                    <a:pt x="2288" y="0"/>
                  </a:moveTo>
                  <a:cubicBezTo>
                    <a:pt x="816" y="0"/>
                    <a:pt x="1" y="2790"/>
                    <a:pt x="1634" y="3831"/>
                  </a:cubicBezTo>
                  <a:cubicBezTo>
                    <a:pt x="4943" y="5935"/>
                    <a:pt x="7807" y="8843"/>
                    <a:pt x="10051" y="12283"/>
                  </a:cubicBezTo>
                  <a:cubicBezTo>
                    <a:pt x="12286" y="15714"/>
                    <a:pt x="14696" y="20464"/>
                    <a:pt x="14251" y="24926"/>
                  </a:cubicBezTo>
                  <a:cubicBezTo>
                    <a:pt x="14112" y="26286"/>
                    <a:pt x="15081" y="27047"/>
                    <a:pt x="16025" y="27047"/>
                  </a:cubicBezTo>
                  <a:cubicBezTo>
                    <a:pt x="16802" y="27047"/>
                    <a:pt x="17563" y="26531"/>
                    <a:pt x="17673" y="25407"/>
                  </a:cubicBezTo>
                  <a:cubicBezTo>
                    <a:pt x="18224" y="20019"/>
                    <a:pt x="15822" y="14623"/>
                    <a:pt x="13159" y="10371"/>
                  </a:cubicBezTo>
                  <a:cubicBezTo>
                    <a:pt x="10514" y="6171"/>
                    <a:pt x="7056" y="2792"/>
                    <a:pt x="3066" y="251"/>
                  </a:cubicBezTo>
                  <a:cubicBezTo>
                    <a:pt x="2794" y="77"/>
                    <a:pt x="2532" y="0"/>
                    <a:pt x="228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12"/>
            <p:cNvSpPr/>
            <p:nvPr/>
          </p:nvSpPr>
          <p:spPr>
            <a:xfrm>
              <a:off x="-101031" y="2877454"/>
              <a:ext cx="227752" cy="516255"/>
            </a:xfrm>
            <a:custGeom>
              <a:rect b="b" l="l" r="r" t="t"/>
              <a:pathLst>
                <a:path extrusionOk="0" h="34888" w="11586">
                  <a:moveTo>
                    <a:pt x="2995" y="1"/>
                  </a:moveTo>
                  <a:cubicBezTo>
                    <a:pt x="1545" y="1"/>
                    <a:pt x="1" y="2245"/>
                    <a:pt x="1125" y="3858"/>
                  </a:cubicBezTo>
                  <a:cubicBezTo>
                    <a:pt x="3701" y="7551"/>
                    <a:pt x="5465" y="11874"/>
                    <a:pt x="6321" y="16484"/>
                  </a:cubicBezTo>
                  <a:cubicBezTo>
                    <a:pt x="7185" y="21103"/>
                    <a:pt x="7657" y="27198"/>
                    <a:pt x="5220" y="31712"/>
                  </a:cubicBezTo>
                  <a:cubicBezTo>
                    <a:pt x="4306" y="33411"/>
                    <a:pt x="5568" y="34887"/>
                    <a:pt x="6901" y="34887"/>
                  </a:cubicBezTo>
                  <a:cubicBezTo>
                    <a:pt x="7540" y="34887"/>
                    <a:pt x="8196" y="34547"/>
                    <a:pt x="8635" y="33729"/>
                  </a:cubicBezTo>
                  <a:cubicBezTo>
                    <a:pt x="11586" y="28263"/>
                    <a:pt x="11402" y="21505"/>
                    <a:pt x="10451" y="15846"/>
                  </a:cubicBezTo>
                  <a:cubicBezTo>
                    <a:pt x="9508" y="10232"/>
                    <a:pt x="7316" y="5150"/>
                    <a:pt x="4216" y="706"/>
                  </a:cubicBezTo>
                  <a:cubicBezTo>
                    <a:pt x="3870" y="209"/>
                    <a:pt x="3437" y="1"/>
                    <a:pt x="2995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12"/>
            <p:cNvSpPr/>
            <p:nvPr/>
          </p:nvSpPr>
          <p:spPr>
            <a:xfrm>
              <a:off x="181600" y="2457025"/>
              <a:ext cx="157725" cy="474550"/>
            </a:xfrm>
            <a:custGeom>
              <a:rect b="b" l="l" r="r" t="t"/>
              <a:pathLst>
                <a:path extrusionOk="0" h="18982" w="6309">
                  <a:moveTo>
                    <a:pt x="1629" y="0"/>
                  </a:moveTo>
                  <a:cubicBezTo>
                    <a:pt x="841" y="0"/>
                    <a:pt x="0" y="1220"/>
                    <a:pt x="616" y="2096"/>
                  </a:cubicBezTo>
                  <a:cubicBezTo>
                    <a:pt x="2021" y="4105"/>
                    <a:pt x="2982" y="6462"/>
                    <a:pt x="3453" y="8977"/>
                  </a:cubicBezTo>
                  <a:cubicBezTo>
                    <a:pt x="3916" y="11483"/>
                    <a:pt x="4169" y="14801"/>
                    <a:pt x="2851" y="17255"/>
                  </a:cubicBezTo>
                  <a:cubicBezTo>
                    <a:pt x="2356" y="18179"/>
                    <a:pt x="3042" y="18981"/>
                    <a:pt x="3763" y="18981"/>
                  </a:cubicBezTo>
                  <a:cubicBezTo>
                    <a:pt x="4110" y="18981"/>
                    <a:pt x="4466" y="18795"/>
                    <a:pt x="4702" y="18346"/>
                  </a:cubicBezTo>
                  <a:cubicBezTo>
                    <a:pt x="6309" y="15368"/>
                    <a:pt x="6213" y="11692"/>
                    <a:pt x="5689" y="8610"/>
                  </a:cubicBezTo>
                  <a:cubicBezTo>
                    <a:pt x="5174" y="5554"/>
                    <a:pt x="3986" y="2795"/>
                    <a:pt x="2292" y="385"/>
                  </a:cubicBezTo>
                  <a:cubicBezTo>
                    <a:pt x="2104" y="114"/>
                    <a:pt x="1869" y="0"/>
                    <a:pt x="1629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12"/>
            <p:cNvSpPr/>
            <p:nvPr/>
          </p:nvSpPr>
          <p:spPr>
            <a:xfrm>
              <a:off x="-239100" y="3354075"/>
              <a:ext cx="193150" cy="401800"/>
            </a:xfrm>
            <a:custGeom>
              <a:rect b="b" l="l" r="r" t="t"/>
              <a:pathLst>
                <a:path extrusionOk="0" h="16072" w="7726">
                  <a:moveTo>
                    <a:pt x="6625" y="0"/>
                  </a:moveTo>
                  <a:cubicBezTo>
                    <a:pt x="6004" y="0"/>
                    <a:pt x="5246" y="562"/>
                    <a:pt x="5351" y="1342"/>
                  </a:cubicBezTo>
                  <a:cubicBezTo>
                    <a:pt x="5639" y="3498"/>
                    <a:pt x="5438" y="5751"/>
                    <a:pt x="4783" y="7934"/>
                  </a:cubicBezTo>
                  <a:cubicBezTo>
                    <a:pt x="4128" y="10108"/>
                    <a:pt x="2976" y="12833"/>
                    <a:pt x="924" y="14238"/>
                  </a:cubicBezTo>
                  <a:cubicBezTo>
                    <a:pt x="0" y="14878"/>
                    <a:pt x="504" y="16072"/>
                    <a:pt x="1340" y="16072"/>
                  </a:cubicBezTo>
                  <a:cubicBezTo>
                    <a:pt x="1532" y="16072"/>
                    <a:pt x="1741" y="16009"/>
                    <a:pt x="1954" y="15862"/>
                  </a:cubicBezTo>
                  <a:cubicBezTo>
                    <a:pt x="4434" y="14160"/>
                    <a:pt x="5848" y="11217"/>
                    <a:pt x="6704" y="8563"/>
                  </a:cubicBezTo>
                  <a:cubicBezTo>
                    <a:pt x="7542" y="5943"/>
                    <a:pt x="7725" y="3271"/>
                    <a:pt x="7376" y="661"/>
                  </a:cubicBezTo>
                  <a:cubicBezTo>
                    <a:pt x="7311" y="197"/>
                    <a:pt x="6992" y="0"/>
                    <a:pt x="662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12"/>
            <p:cNvSpPr/>
            <p:nvPr/>
          </p:nvSpPr>
          <p:spPr>
            <a:xfrm>
              <a:off x="443655" y="3378046"/>
              <a:ext cx="649277" cy="994363"/>
            </a:xfrm>
            <a:custGeom>
              <a:rect b="b" l="l" r="r" t="t"/>
              <a:pathLst>
                <a:path extrusionOk="0" h="52328" w="34168">
                  <a:moveTo>
                    <a:pt x="29514" y="0"/>
                  </a:moveTo>
                  <a:cubicBezTo>
                    <a:pt x="28992" y="0"/>
                    <a:pt x="28423" y="123"/>
                    <a:pt x="27818" y="400"/>
                  </a:cubicBezTo>
                  <a:cubicBezTo>
                    <a:pt x="18257" y="4783"/>
                    <a:pt x="11595" y="14109"/>
                    <a:pt x="7098" y="22718"/>
                  </a:cubicBezTo>
                  <a:cubicBezTo>
                    <a:pt x="2645" y="31266"/>
                    <a:pt x="409" y="40374"/>
                    <a:pt x="69" y="49550"/>
                  </a:cubicBezTo>
                  <a:cubicBezTo>
                    <a:pt x="0" y="51466"/>
                    <a:pt x="1369" y="52327"/>
                    <a:pt x="2947" y="52327"/>
                  </a:cubicBezTo>
                  <a:cubicBezTo>
                    <a:pt x="4987" y="52327"/>
                    <a:pt x="7376" y="50889"/>
                    <a:pt x="7465" y="48433"/>
                  </a:cubicBezTo>
                  <a:cubicBezTo>
                    <a:pt x="7735" y="40819"/>
                    <a:pt x="9778" y="33179"/>
                    <a:pt x="13332" y="26062"/>
                  </a:cubicBezTo>
                  <a:cubicBezTo>
                    <a:pt x="16895" y="18946"/>
                    <a:pt x="22483" y="10232"/>
                    <a:pt x="30385" y="6608"/>
                  </a:cubicBezTo>
                  <a:cubicBezTo>
                    <a:pt x="34168" y="4875"/>
                    <a:pt x="32800" y="0"/>
                    <a:pt x="2951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12"/>
            <p:cNvSpPr/>
            <p:nvPr/>
          </p:nvSpPr>
          <p:spPr>
            <a:xfrm>
              <a:off x="-492375" y="2859550"/>
              <a:ext cx="1658150" cy="248875"/>
            </a:xfrm>
            <a:custGeom>
              <a:rect b="b" l="l" r="r" t="t"/>
              <a:pathLst>
                <a:path extrusionOk="0" h="9955" w="66326">
                  <a:moveTo>
                    <a:pt x="2393" y="1"/>
                  </a:moveTo>
                  <a:cubicBezTo>
                    <a:pt x="1930" y="10"/>
                    <a:pt x="1555" y="324"/>
                    <a:pt x="1485" y="761"/>
                  </a:cubicBezTo>
                  <a:lnTo>
                    <a:pt x="97" y="8898"/>
                  </a:lnTo>
                  <a:cubicBezTo>
                    <a:pt x="0" y="9449"/>
                    <a:pt x="428" y="9955"/>
                    <a:pt x="996" y="9955"/>
                  </a:cubicBezTo>
                  <a:lnTo>
                    <a:pt x="65356" y="9955"/>
                  </a:lnTo>
                  <a:cubicBezTo>
                    <a:pt x="65906" y="9955"/>
                    <a:pt x="66325" y="9475"/>
                    <a:pt x="66264" y="8942"/>
                  </a:cubicBezTo>
                  <a:lnTo>
                    <a:pt x="65304" y="1023"/>
                  </a:lnTo>
                  <a:cubicBezTo>
                    <a:pt x="65251" y="569"/>
                    <a:pt x="64867" y="228"/>
                    <a:pt x="64404" y="228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12"/>
            <p:cNvSpPr/>
            <p:nvPr/>
          </p:nvSpPr>
          <p:spPr>
            <a:xfrm>
              <a:off x="-640800" y="4200075"/>
              <a:ext cx="1954350" cy="186450"/>
            </a:xfrm>
            <a:custGeom>
              <a:rect b="b" l="l" r="r" t="t"/>
              <a:pathLst>
                <a:path extrusionOk="0" h="7458" w="78174">
                  <a:moveTo>
                    <a:pt x="0" y="1"/>
                  </a:moveTo>
                  <a:lnTo>
                    <a:pt x="0" y="36"/>
                  </a:lnTo>
                  <a:cubicBezTo>
                    <a:pt x="0" y="4140"/>
                    <a:pt x="3335" y="7458"/>
                    <a:pt x="7422" y="7458"/>
                  </a:cubicBezTo>
                  <a:lnTo>
                    <a:pt x="70761" y="7458"/>
                  </a:lnTo>
                  <a:cubicBezTo>
                    <a:pt x="74856" y="7458"/>
                    <a:pt x="78174" y="4140"/>
                    <a:pt x="78174" y="36"/>
                  </a:cubicBezTo>
                  <a:lnTo>
                    <a:pt x="781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12"/>
            <p:cNvSpPr/>
            <p:nvPr/>
          </p:nvSpPr>
          <p:spPr>
            <a:xfrm>
              <a:off x="-19775" y="3308950"/>
              <a:ext cx="712525" cy="670100"/>
            </a:xfrm>
            <a:custGeom>
              <a:rect b="b" l="l" r="r" t="t"/>
              <a:pathLst>
                <a:path extrusionOk="0" h="26804" w="28501">
                  <a:moveTo>
                    <a:pt x="14221" y="0"/>
                  </a:moveTo>
                  <a:cubicBezTo>
                    <a:pt x="7601" y="0"/>
                    <a:pt x="1843" y="4919"/>
                    <a:pt x="961" y="11660"/>
                  </a:cubicBezTo>
                  <a:cubicBezTo>
                    <a:pt x="0" y="19003"/>
                    <a:pt x="5169" y="25727"/>
                    <a:pt x="12504" y="26687"/>
                  </a:cubicBezTo>
                  <a:cubicBezTo>
                    <a:pt x="13098" y="26766"/>
                    <a:pt x="13689" y="26804"/>
                    <a:pt x="14273" y="26804"/>
                  </a:cubicBezTo>
                  <a:cubicBezTo>
                    <a:pt x="20899" y="26804"/>
                    <a:pt x="26657" y="21885"/>
                    <a:pt x="27540" y="15144"/>
                  </a:cubicBezTo>
                  <a:cubicBezTo>
                    <a:pt x="28500" y="7801"/>
                    <a:pt x="23331" y="1077"/>
                    <a:pt x="15988" y="117"/>
                  </a:cubicBezTo>
                  <a:cubicBezTo>
                    <a:pt x="15394" y="38"/>
                    <a:pt x="14804" y="0"/>
                    <a:pt x="14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12"/>
            <p:cNvSpPr/>
            <p:nvPr/>
          </p:nvSpPr>
          <p:spPr>
            <a:xfrm>
              <a:off x="1175" y="3309250"/>
              <a:ext cx="335100" cy="335100"/>
            </a:xfrm>
            <a:custGeom>
              <a:rect b="b" l="l" r="r" t="t"/>
              <a:pathLst>
                <a:path extrusionOk="0" fill="none" h="13404" w="13404">
                  <a:moveTo>
                    <a:pt x="1" y="13403"/>
                  </a:moveTo>
                  <a:cubicBezTo>
                    <a:pt x="1" y="5999"/>
                    <a:pt x="6008" y="0"/>
                    <a:pt x="1340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12"/>
            <p:cNvSpPr/>
            <p:nvPr/>
          </p:nvSpPr>
          <p:spPr>
            <a:xfrm>
              <a:off x="-473175" y="2984200"/>
              <a:ext cx="1624100" cy="25"/>
            </a:xfrm>
            <a:custGeom>
              <a:rect b="b" l="l" r="r" t="t"/>
              <a:pathLst>
                <a:path extrusionOk="0" fill="none" h="1" w="64964">
                  <a:moveTo>
                    <a:pt x="1" y="1"/>
                  </a:moveTo>
                  <a:lnTo>
                    <a:pt x="64964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12"/>
            <p:cNvSpPr/>
            <p:nvPr/>
          </p:nvSpPr>
          <p:spPr>
            <a:xfrm>
              <a:off x="-313825" y="4200300"/>
              <a:ext cx="1304975" cy="25"/>
            </a:xfrm>
            <a:custGeom>
              <a:rect b="b" l="l" r="r" t="t"/>
              <a:pathLst>
                <a:path extrusionOk="0" fill="none" h="1" w="52199">
                  <a:moveTo>
                    <a:pt x="1" y="1"/>
                  </a:moveTo>
                  <a:lnTo>
                    <a:pt x="52198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12"/>
            <p:cNvSpPr/>
            <p:nvPr/>
          </p:nvSpPr>
          <p:spPr>
            <a:xfrm>
              <a:off x="201575" y="3513225"/>
              <a:ext cx="217425" cy="80025"/>
            </a:xfrm>
            <a:custGeom>
              <a:rect b="b" l="l" r="r" t="t"/>
              <a:pathLst>
                <a:path extrusionOk="0" h="3201" w="8697">
                  <a:moveTo>
                    <a:pt x="2603" y="1"/>
                  </a:moveTo>
                  <a:cubicBezTo>
                    <a:pt x="2551" y="1"/>
                    <a:pt x="2498" y="2"/>
                    <a:pt x="2445" y="5"/>
                  </a:cubicBezTo>
                  <a:cubicBezTo>
                    <a:pt x="1065" y="66"/>
                    <a:pt x="0" y="1236"/>
                    <a:pt x="61" y="2625"/>
                  </a:cubicBezTo>
                  <a:lnTo>
                    <a:pt x="96" y="3201"/>
                  </a:lnTo>
                  <a:lnTo>
                    <a:pt x="3370" y="3044"/>
                  </a:lnTo>
                  <a:lnTo>
                    <a:pt x="5422" y="2948"/>
                  </a:lnTo>
                  <a:lnTo>
                    <a:pt x="8697" y="2799"/>
                  </a:lnTo>
                  <a:lnTo>
                    <a:pt x="8688" y="2467"/>
                  </a:lnTo>
                  <a:cubicBezTo>
                    <a:pt x="8603" y="1130"/>
                    <a:pt x="7502" y="81"/>
                    <a:pt x="6186" y="81"/>
                  </a:cubicBezTo>
                  <a:cubicBezTo>
                    <a:pt x="6144" y="81"/>
                    <a:pt x="6102" y="82"/>
                    <a:pt x="6060" y="84"/>
                  </a:cubicBezTo>
                  <a:cubicBezTo>
                    <a:pt x="5431" y="110"/>
                    <a:pt x="4881" y="328"/>
                    <a:pt x="4427" y="686"/>
                  </a:cubicBezTo>
                  <a:cubicBezTo>
                    <a:pt x="3932" y="264"/>
                    <a:pt x="3293" y="1"/>
                    <a:pt x="2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12"/>
            <p:cNvSpPr/>
            <p:nvPr/>
          </p:nvSpPr>
          <p:spPr>
            <a:xfrm>
              <a:off x="239975" y="3765475"/>
              <a:ext cx="162000" cy="59475"/>
            </a:xfrm>
            <a:custGeom>
              <a:rect b="b" l="l" r="r" t="t"/>
              <a:pathLst>
                <a:path extrusionOk="0" h="2379" w="6480">
                  <a:moveTo>
                    <a:pt x="6401" y="0"/>
                  </a:moveTo>
                  <a:lnTo>
                    <a:pt x="3965" y="114"/>
                  </a:lnTo>
                  <a:lnTo>
                    <a:pt x="2437" y="192"/>
                  </a:lnTo>
                  <a:lnTo>
                    <a:pt x="1" y="314"/>
                  </a:lnTo>
                  <a:lnTo>
                    <a:pt x="18" y="550"/>
                  </a:lnTo>
                  <a:cubicBezTo>
                    <a:pt x="52" y="1553"/>
                    <a:pt x="881" y="2324"/>
                    <a:pt x="1875" y="2324"/>
                  </a:cubicBezTo>
                  <a:cubicBezTo>
                    <a:pt x="1902" y="2324"/>
                    <a:pt x="1929" y="2324"/>
                    <a:pt x="1957" y="2323"/>
                  </a:cubicBezTo>
                  <a:cubicBezTo>
                    <a:pt x="2411" y="2305"/>
                    <a:pt x="2830" y="2139"/>
                    <a:pt x="3170" y="1869"/>
                  </a:cubicBezTo>
                  <a:cubicBezTo>
                    <a:pt x="3535" y="2176"/>
                    <a:pt x="4012" y="2379"/>
                    <a:pt x="4532" y="2379"/>
                  </a:cubicBezTo>
                  <a:cubicBezTo>
                    <a:pt x="4572" y="2379"/>
                    <a:pt x="4613" y="2378"/>
                    <a:pt x="4655" y="2375"/>
                  </a:cubicBezTo>
                  <a:cubicBezTo>
                    <a:pt x="5676" y="2331"/>
                    <a:pt x="6480" y="1458"/>
                    <a:pt x="6419" y="419"/>
                  </a:cubicBezTo>
                  <a:lnTo>
                    <a:pt x="6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12"/>
            <p:cNvSpPr/>
            <p:nvPr/>
          </p:nvSpPr>
          <p:spPr>
            <a:xfrm>
              <a:off x="308975" y="3422900"/>
              <a:ext cx="101075" cy="79325"/>
            </a:xfrm>
            <a:custGeom>
              <a:rect b="b" l="l" r="r" t="t"/>
              <a:pathLst>
                <a:path extrusionOk="0" h="3173" w="4043">
                  <a:moveTo>
                    <a:pt x="3324" y="0"/>
                  </a:moveTo>
                  <a:cubicBezTo>
                    <a:pt x="3305" y="0"/>
                    <a:pt x="3285" y="1"/>
                    <a:pt x="3266" y="3"/>
                  </a:cubicBezTo>
                  <a:cubicBezTo>
                    <a:pt x="2401" y="82"/>
                    <a:pt x="1240" y="248"/>
                    <a:pt x="847" y="518"/>
                  </a:cubicBezTo>
                  <a:cubicBezTo>
                    <a:pt x="175" y="964"/>
                    <a:pt x="0" y="1872"/>
                    <a:pt x="463" y="2535"/>
                  </a:cubicBezTo>
                  <a:cubicBezTo>
                    <a:pt x="740" y="2949"/>
                    <a:pt x="1197" y="3173"/>
                    <a:pt x="1663" y="3173"/>
                  </a:cubicBezTo>
                  <a:cubicBezTo>
                    <a:pt x="1945" y="3173"/>
                    <a:pt x="2230" y="3091"/>
                    <a:pt x="2480" y="2920"/>
                  </a:cubicBezTo>
                  <a:cubicBezTo>
                    <a:pt x="2881" y="2649"/>
                    <a:pt x="3449" y="1619"/>
                    <a:pt x="3842" y="859"/>
                  </a:cubicBezTo>
                  <a:cubicBezTo>
                    <a:pt x="4042" y="458"/>
                    <a:pt x="3755" y="0"/>
                    <a:pt x="3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12"/>
            <p:cNvSpPr/>
            <p:nvPr/>
          </p:nvSpPr>
          <p:spPr>
            <a:xfrm>
              <a:off x="305250" y="3460925"/>
              <a:ext cx="50675" cy="84300"/>
            </a:xfrm>
            <a:custGeom>
              <a:rect b="b" l="l" r="r" t="t"/>
              <a:pathLst>
                <a:path extrusionOk="0" h="3372" w="2027">
                  <a:moveTo>
                    <a:pt x="1758" y="0"/>
                  </a:moveTo>
                  <a:cubicBezTo>
                    <a:pt x="1713" y="0"/>
                    <a:pt x="1668" y="12"/>
                    <a:pt x="1625" y="36"/>
                  </a:cubicBezTo>
                  <a:lnTo>
                    <a:pt x="673" y="613"/>
                  </a:lnTo>
                  <a:cubicBezTo>
                    <a:pt x="306" y="840"/>
                    <a:pt x="62" y="1233"/>
                    <a:pt x="35" y="1669"/>
                  </a:cubicBezTo>
                  <a:lnTo>
                    <a:pt x="1" y="2176"/>
                  </a:lnTo>
                  <a:lnTo>
                    <a:pt x="44" y="3145"/>
                  </a:lnTo>
                  <a:cubicBezTo>
                    <a:pt x="44" y="3276"/>
                    <a:pt x="149" y="3372"/>
                    <a:pt x="280" y="3372"/>
                  </a:cubicBezTo>
                  <a:cubicBezTo>
                    <a:pt x="297" y="3372"/>
                    <a:pt x="297" y="3372"/>
                    <a:pt x="306" y="3363"/>
                  </a:cubicBezTo>
                  <a:cubicBezTo>
                    <a:pt x="437" y="3363"/>
                    <a:pt x="542" y="3241"/>
                    <a:pt x="533" y="3110"/>
                  </a:cubicBezTo>
                  <a:lnTo>
                    <a:pt x="490" y="2176"/>
                  </a:lnTo>
                  <a:lnTo>
                    <a:pt x="524" y="1704"/>
                  </a:lnTo>
                  <a:cubicBezTo>
                    <a:pt x="542" y="1416"/>
                    <a:pt x="699" y="1172"/>
                    <a:pt x="935" y="1023"/>
                  </a:cubicBezTo>
                  <a:lnTo>
                    <a:pt x="1887" y="447"/>
                  </a:lnTo>
                  <a:cubicBezTo>
                    <a:pt x="2000" y="368"/>
                    <a:pt x="2026" y="229"/>
                    <a:pt x="1965" y="106"/>
                  </a:cubicBezTo>
                  <a:cubicBezTo>
                    <a:pt x="1914" y="39"/>
                    <a:pt x="1838" y="0"/>
                    <a:pt x="1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12"/>
            <p:cNvSpPr/>
            <p:nvPr/>
          </p:nvSpPr>
          <p:spPr>
            <a:xfrm>
              <a:off x="254825" y="3584725"/>
              <a:ext cx="128825" cy="185125"/>
            </a:xfrm>
            <a:custGeom>
              <a:rect b="b" l="l" r="r" t="t"/>
              <a:pathLst>
                <a:path extrusionOk="0" h="7405" w="5153">
                  <a:moveTo>
                    <a:pt x="4812" y="0"/>
                  </a:moveTo>
                  <a:lnTo>
                    <a:pt x="1" y="227"/>
                  </a:lnTo>
                  <a:cubicBezTo>
                    <a:pt x="813" y="2550"/>
                    <a:pt x="926" y="5021"/>
                    <a:pt x="332" y="7405"/>
                  </a:cubicBezTo>
                  <a:lnTo>
                    <a:pt x="5152" y="7178"/>
                  </a:lnTo>
                  <a:cubicBezTo>
                    <a:pt x="4148" y="4890"/>
                    <a:pt x="4026" y="2384"/>
                    <a:pt x="4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12"/>
            <p:cNvSpPr/>
            <p:nvPr/>
          </p:nvSpPr>
          <p:spPr>
            <a:xfrm>
              <a:off x="284950" y="3656925"/>
              <a:ext cx="22725" cy="34575"/>
            </a:xfrm>
            <a:custGeom>
              <a:rect b="b" l="l" r="r" t="t"/>
              <a:pathLst>
                <a:path extrusionOk="0" h="1383" w="909">
                  <a:moveTo>
                    <a:pt x="565" y="1"/>
                  </a:moveTo>
                  <a:cubicBezTo>
                    <a:pt x="499" y="1"/>
                    <a:pt x="421" y="24"/>
                    <a:pt x="376" y="46"/>
                  </a:cubicBezTo>
                  <a:cubicBezTo>
                    <a:pt x="201" y="168"/>
                    <a:pt x="123" y="457"/>
                    <a:pt x="88" y="614"/>
                  </a:cubicBezTo>
                  <a:cubicBezTo>
                    <a:pt x="1" y="1050"/>
                    <a:pt x="88" y="1338"/>
                    <a:pt x="324" y="1382"/>
                  </a:cubicBezTo>
                  <a:lnTo>
                    <a:pt x="367" y="1382"/>
                  </a:lnTo>
                  <a:cubicBezTo>
                    <a:pt x="428" y="1382"/>
                    <a:pt x="507" y="1365"/>
                    <a:pt x="542" y="1338"/>
                  </a:cubicBezTo>
                  <a:cubicBezTo>
                    <a:pt x="717" y="1216"/>
                    <a:pt x="786" y="937"/>
                    <a:pt x="821" y="771"/>
                  </a:cubicBezTo>
                  <a:cubicBezTo>
                    <a:pt x="909" y="334"/>
                    <a:pt x="821" y="46"/>
                    <a:pt x="594" y="3"/>
                  </a:cubicBezTo>
                  <a:cubicBezTo>
                    <a:pt x="585" y="1"/>
                    <a:pt x="575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12"/>
            <p:cNvSpPr/>
            <p:nvPr/>
          </p:nvSpPr>
          <p:spPr>
            <a:xfrm>
              <a:off x="321625" y="3655225"/>
              <a:ext cx="24025" cy="34075"/>
            </a:xfrm>
            <a:custGeom>
              <a:rect b="b" l="l" r="r" t="t"/>
              <a:pathLst>
                <a:path extrusionOk="0" h="1363" w="961">
                  <a:moveTo>
                    <a:pt x="354" y="0"/>
                  </a:moveTo>
                  <a:cubicBezTo>
                    <a:pt x="322" y="0"/>
                    <a:pt x="294" y="5"/>
                    <a:pt x="271" y="9"/>
                  </a:cubicBezTo>
                  <a:cubicBezTo>
                    <a:pt x="210" y="18"/>
                    <a:pt x="131" y="97"/>
                    <a:pt x="96" y="149"/>
                  </a:cubicBezTo>
                  <a:cubicBezTo>
                    <a:pt x="0" y="341"/>
                    <a:pt x="79" y="621"/>
                    <a:pt x="123" y="787"/>
                  </a:cubicBezTo>
                  <a:cubicBezTo>
                    <a:pt x="166" y="926"/>
                    <a:pt x="219" y="1048"/>
                    <a:pt x="280" y="1145"/>
                  </a:cubicBezTo>
                  <a:cubicBezTo>
                    <a:pt x="393" y="1319"/>
                    <a:pt x="516" y="1363"/>
                    <a:pt x="603" y="1363"/>
                  </a:cubicBezTo>
                  <a:cubicBezTo>
                    <a:pt x="629" y="1363"/>
                    <a:pt x="664" y="1363"/>
                    <a:pt x="690" y="1337"/>
                  </a:cubicBezTo>
                  <a:cubicBezTo>
                    <a:pt x="751" y="1328"/>
                    <a:pt x="830" y="1258"/>
                    <a:pt x="865" y="1197"/>
                  </a:cubicBezTo>
                  <a:cubicBezTo>
                    <a:pt x="961" y="1014"/>
                    <a:pt x="882" y="734"/>
                    <a:pt x="839" y="568"/>
                  </a:cubicBezTo>
                  <a:cubicBezTo>
                    <a:pt x="795" y="429"/>
                    <a:pt x="743" y="306"/>
                    <a:pt x="673" y="210"/>
                  </a:cubicBezTo>
                  <a:cubicBezTo>
                    <a:pt x="563" y="36"/>
                    <a:pt x="444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12"/>
            <p:cNvSpPr/>
            <p:nvPr/>
          </p:nvSpPr>
          <p:spPr>
            <a:xfrm>
              <a:off x="849675" y="3041275"/>
              <a:ext cx="552950" cy="479100"/>
            </a:xfrm>
            <a:custGeom>
              <a:rect b="b" l="l" r="r" t="t"/>
              <a:pathLst>
                <a:path extrusionOk="0" h="19164" w="22118">
                  <a:moveTo>
                    <a:pt x="7986" y="1"/>
                  </a:moveTo>
                  <a:cubicBezTo>
                    <a:pt x="7368" y="1"/>
                    <a:pt x="6755" y="250"/>
                    <a:pt x="6304" y="739"/>
                  </a:cubicBezTo>
                  <a:cubicBezTo>
                    <a:pt x="4200" y="3044"/>
                    <a:pt x="2113" y="5262"/>
                    <a:pt x="0" y="7611"/>
                  </a:cubicBezTo>
                  <a:cubicBezTo>
                    <a:pt x="44" y="7925"/>
                    <a:pt x="323" y="8196"/>
                    <a:pt x="629" y="8292"/>
                  </a:cubicBezTo>
                  <a:cubicBezTo>
                    <a:pt x="786" y="8346"/>
                    <a:pt x="950" y="8365"/>
                    <a:pt x="1116" y="8365"/>
                  </a:cubicBezTo>
                  <a:cubicBezTo>
                    <a:pt x="1271" y="8365"/>
                    <a:pt x="1428" y="8348"/>
                    <a:pt x="1580" y="8327"/>
                  </a:cubicBezTo>
                  <a:cubicBezTo>
                    <a:pt x="2847" y="8169"/>
                    <a:pt x="4078" y="7811"/>
                    <a:pt x="5239" y="7270"/>
                  </a:cubicBezTo>
                  <a:lnTo>
                    <a:pt x="5239" y="7270"/>
                  </a:lnTo>
                  <a:cubicBezTo>
                    <a:pt x="4811" y="8379"/>
                    <a:pt x="4427" y="9549"/>
                    <a:pt x="3999" y="10658"/>
                  </a:cubicBezTo>
                  <a:cubicBezTo>
                    <a:pt x="3807" y="11182"/>
                    <a:pt x="3999" y="11837"/>
                    <a:pt x="4305" y="12308"/>
                  </a:cubicBezTo>
                  <a:cubicBezTo>
                    <a:pt x="4610" y="12780"/>
                    <a:pt x="5134" y="13085"/>
                    <a:pt x="5693" y="13138"/>
                  </a:cubicBezTo>
                  <a:cubicBezTo>
                    <a:pt x="5684" y="13697"/>
                    <a:pt x="6025" y="14229"/>
                    <a:pt x="6444" y="14587"/>
                  </a:cubicBezTo>
                  <a:cubicBezTo>
                    <a:pt x="6784" y="14879"/>
                    <a:pt x="7230" y="15038"/>
                    <a:pt x="7671" y="15038"/>
                  </a:cubicBezTo>
                  <a:cubicBezTo>
                    <a:pt x="7784" y="15038"/>
                    <a:pt x="7896" y="15028"/>
                    <a:pt x="8007" y="15006"/>
                  </a:cubicBezTo>
                  <a:lnTo>
                    <a:pt x="8007" y="15006"/>
                  </a:lnTo>
                  <a:cubicBezTo>
                    <a:pt x="7902" y="15548"/>
                    <a:pt x="8382" y="16106"/>
                    <a:pt x="8845" y="16412"/>
                  </a:cubicBezTo>
                  <a:cubicBezTo>
                    <a:pt x="9065" y="16550"/>
                    <a:pt x="9326" y="16618"/>
                    <a:pt x="9588" y="16618"/>
                  </a:cubicBezTo>
                  <a:cubicBezTo>
                    <a:pt x="9889" y="16618"/>
                    <a:pt x="10191" y="16528"/>
                    <a:pt x="10434" y="16351"/>
                  </a:cubicBezTo>
                  <a:cubicBezTo>
                    <a:pt x="11307" y="18106"/>
                    <a:pt x="13464" y="19128"/>
                    <a:pt x="15429" y="19163"/>
                  </a:cubicBezTo>
                  <a:cubicBezTo>
                    <a:pt x="15453" y="19163"/>
                    <a:pt x="15478" y="19163"/>
                    <a:pt x="15502" y="19163"/>
                  </a:cubicBezTo>
                  <a:cubicBezTo>
                    <a:pt x="17441" y="19163"/>
                    <a:pt x="19320" y="18139"/>
                    <a:pt x="20493" y="16595"/>
                  </a:cubicBezTo>
                  <a:cubicBezTo>
                    <a:pt x="21681" y="15032"/>
                    <a:pt x="22117" y="12579"/>
                    <a:pt x="21881" y="10632"/>
                  </a:cubicBezTo>
                  <a:lnTo>
                    <a:pt x="9430" y="512"/>
                  </a:lnTo>
                  <a:cubicBezTo>
                    <a:pt x="9005" y="169"/>
                    <a:pt x="8494" y="1"/>
                    <a:pt x="79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12"/>
            <p:cNvSpPr/>
            <p:nvPr/>
          </p:nvSpPr>
          <p:spPr>
            <a:xfrm>
              <a:off x="1160950" y="3111475"/>
              <a:ext cx="234450" cy="188400"/>
            </a:xfrm>
            <a:custGeom>
              <a:rect b="b" l="l" r="r" t="t"/>
              <a:pathLst>
                <a:path extrusionOk="0" fill="none" h="7536" w="9378">
                  <a:moveTo>
                    <a:pt x="9378" y="7536"/>
                  </a:moveTo>
                  <a:cubicBezTo>
                    <a:pt x="6252" y="5030"/>
                    <a:pt x="3117" y="2506"/>
                    <a:pt x="0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12"/>
            <p:cNvSpPr/>
            <p:nvPr/>
          </p:nvSpPr>
          <p:spPr>
            <a:xfrm>
              <a:off x="1223150" y="3484750"/>
              <a:ext cx="116825" cy="39750"/>
            </a:xfrm>
            <a:custGeom>
              <a:rect b="b" l="l" r="r" t="t"/>
              <a:pathLst>
                <a:path extrusionOk="0" fill="none" h="1590" w="4673">
                  <a:moveTo>
                    <a:pt x="4672" y="0"/>
                  </a:moveTo>
                  <a:cubicBezTo>
                    <a:pt x="3371" y="1057"/>
                    <a:pt x="1668" y="1589"/>
                    <a:pt x="1" y="147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12"/>
            <p:cNvSpPr/>
            <p:nvPr/>
          </p:nvSpPr>
          <p:spPr>
            <a:xfrm>
              <a:off x="992000" y="3223900"/>
              <a:ext cx="134925" cy="146700"/>
            </a:xfrm>
            <a:custGeom>
              <a:rect b="b" l="l" r="r" t="t"/>
              <a:pathLst>
                <a:path extrusionOk="0" fill="none" h="5868" w="5397">
                  <a:moveTo>
                    <a:pt x="5396" y="0"/>
                  </a:moveTo>
                  <a:cubicBezTo>
                    <a:pt x="3589" y="1947"/>
                    <a:pt x="1807" y="3912"/>
                    <a:pt x="0" y="586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12"/>
            <p:cNvSpPr/>
            <p:nvPr/>
          </p:nvSpPr>
          <p:spPr>
            <a:xfrm>
              <a:off x="1048950" y="3315575"/>
              <a:ext cx="135600" cy="103050"/>
            </a:xfrm>
            <a:custGeom>
              <a:rect b="b" l="l" r="r" t="t"/>
              <a:pathLst>
                <a:path extrusionOk="0" fill="none" h="4122" w="5424">
                  <a:moveTo>
                    <a:pt x="1" y="4122"/>
                  </a:moveTo>
                  <a:cubicBezTo>
                    <a:pt x="1808" y="2751"/>
                    <a:pt x="3616" y="1371"/>
                    <a:pt x="542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12"/>
            <p:cNvSpPr/>
            <p:nvPr/>
          </p:nvSpPr>
          <p:spPr>
            <a:xfrm>
              <a:off x="1109650" y="3409650"/>
              <a:ext cx="100225" cy="42375"/>
            </a:xfrm>
            <a:custGeom>
              <a:rect b="b" l="l" r="r" t="t"/>
              <a:pathLst>
                <a:path extrusionOk="0" fill="none" h="1695" w="4009">
                  <a:moveTo>
                    <a:pt x="0" y="1695"/>
                  </a:moveTo>
                  <a:cubicBezTo>
                    <a:pt x="1328" y="1118"/>
                    <a:pt x="2672" y="551"/>
                    <a:pt x="4008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12"/>
            <p:cNvSpPr/>
            <p:nvPr/>
          </p:nvSpPr>
          <p:spPr>
            <a:xfrm>
              <a:off x="980200" y="3138750"/>
              <a:ext cx="107650" cy="86025"/>
            </a:xfrm>
            <a:custGeom>
              <a:rect b="b" l="l" r="r" t="t"/>
              <a:pathLst>
                <a:path extrusionOk="0" fill="none" h="3441" w="4306">
                  <a:moveTo>
                    <a:pt x="1" y="3441"/>
                  </a:moveTo>
                  <a:cubicBezTo>
                    <a:pt x="594" y="2568"/>
                    <a:pt x="1197" y="1686"/>
                    <a:pt x="1782" y="813"/>
                  </a:cubicBezTo>
                  <a:cubicBezTo>
                    <a:pt x="2576" y="568"/>
                    <a:pt x="3511" y="245"/>
                    <a:pt x="4305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12"/>
            <p:cNvSpPr/>
            <p:nvPr/>
          </p:nvSpPr>
          <p:spPr>
            <a:xfrm>
              <a:off x="-791650" y="3086800"/>
              <a:ext cx="510825" cy="382975"/>
            </a:xfrm>
            <a:custGeom>
              <a:rect b="b" l="l" r="r" t="t"/>
              <a:pathLst>
                <a:path extrusionOk="0" h="15319" w="20433">
                  <a:moveTo>
                    <a:pt x="18904" y="1"/>
                  </a:moveTo>
                  <a:cubicBezTo>
                    <a:pt x="15316" y="44"/>
                    <a:pt x="11718" y="385"/>
                    <a:pt x="8173" y="996"/>
                  </a:cubicBezTo>
                  <a:cubicBezTo>
                    <a:pt x="5894" y="1389"/>
                    <a:pt x="3598" y="2699"/>
                    <a:pt x="2131" y="4489"/>
                  </a:cubicBezTo>
                  <a:cubicBezTo>
                    <a:pt x="655" y="6279"/>
                    <a:pt x="1" y="8785"/>
                    <a:pt x="655" y="11011"/>
                  </a:cubicBezTo>
                  <a:cubicBezTo>
                    <a:pt x="1345" y="13238"/>
                    <a:pt x="3161" y="14871"/>
                    <a:pt x="5466" y="15063"/>
                  </a:cubicBezTo>
                  <a:cubicBezTo>
                    <a:pt x="7456" y="15235"/>
                    <a:pt x="9449" y="15318"/>
                    <a:pt x="11447" y="15318"/>
                  </a:cubicBezTo>
                  <a:cubicBezTo>
                    <a:pt x="12386" y="15318"/>
                    <a:pt x="13327" y="15300"/>
                    <a:pt x="14268" y="15263"/>
                  </a:cubicBezTo>
                  <a:cubicBezTo>
                    <a:pt x="14582" y="15246"/>
                    <a:pt x="14905" y="15229"/>
                    <a:pt x="15193" y="15089"/>
                  </a:cubicBezTo>
                  <a:cubicBezTo>
                    <a:pt x="15473" y="14940"/>
                    <a:pt x="15805" y="14521"/>
                    <a:pt x="15761" y="14198"/>
                  </a:cubicBezTo>
                  <a:cubicBezTo>
                    <a:pt x="13596" y="13360"/>
                    <a:pt x="11570" y="12565"/>
                    <a:pt x="9396" y="11727"/>
                  </a:cubicBezTo>
                  <a:cubicBezTo>
                    <a:pt x="9391" y="11712"/>
                    <a:pt x="9382" y="11706"/>
                    <a:pt x="9371" y="11705"/>
                  </a:cubicBezTo>
                  <a:lnTo>
                    <a:pt x="9371" y="11705"/>
                  </a:lnTo>
                  <a:cubicBezTo>
                    <a:pt x="9367" y="11698"/>
                    <a:pt x="9361" y="11694"/>
                    <a:pt x="9352" y="11692"/>
                  </a:cubicBezTo>
                  <a:cubicBezTo>
                    <a:pt x="12172" y="11177"/>
                    <a:pt x="14984" y="10679"/>
                    <a:pt x="17804" y="10164"/>
                  </a:cubicBezTo>
                  <a:cubicBezTo>
                    <a:pt x="18267" y="10077"/>
                    <a:pt x="18765" y="9990"/>
                    <a:pt x="19166" y="9728"/>
                  </a:cubicBezTo>
                  <a:cubicBezTo>
                    <a:pt x="19568" y="9466"/>
                    <a:pt x="19943" y="8916"/>
                    <a:pt x="19874" y="8453"/>
                  </a:cubicBezTo>
                  <a:cubicBezTo>
                    <a:pt x="17437" y="8165"/>
                    <a:pt x="14949" y="7859"/>
                    <a:pt x="12522" y="7580"/>
                  </a:cubicBezTo>
                  <a:cubicBezTo>
                    <a:pt x="14373" y="7536"/>
                    <a:pt x="16241" y="7492"/>
                    <a:pt x="18092" y="7449"/>
                  </a:cubicBezTo>
                  <a:cubicBezTo>
                    <a:pt x="18564" y="7431"/>
                    <a:pt x="19053" y="7422"/>
                    <a:pt x="19481" y="7213"/>
                  </a:cubicBezTo>
                  <a:cubicBezTo>
                    <a:pt x="19908" y="7021"/>
                    <a:pt x="20432" y="6532"/>
                    <a:pt x="20380" y="6060"/>
                  </a:cubicBezTo>
                  <a:cubicBezTo>
                    <a:pt x="17865" y="5405"/>
                    <a:pt x="15342" y="4716"/>
                    <a:pt x="12836" y="4061"/>
                  </a:cubicBezTo>
                  <a:cubicBezTo>
                    <a:pt x="14399" y="3345"/>
                    <a:pt x="15953" y="2620"/>
                    <a:pt x="17507" y="1904"/>
                  </a:cubicBezTo>
                  <a:cubicBezTo>
                    <a:pt x="17900" y="1712"/>
                    <a:pt x="18302" y="1529"/>
                    <a:pt x="18590" y="1214"/>
                  </a:cubicBezTo>
                  <a:cubicBezTo>
                    <a:pt x="18869" y="882"/>
                    <a:pt x="19114" y="376"/>
                    <a:pt x="189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12"/>
            <p:cNvSpPr/>
            <p:nvPr/>
          </p:nvSpPr>
          <p:spPr>
            <a:xfrm>
              <a:off x="-546950" y="3175200"/>
              <a:ext cx="83625" cy="12925"/>
            </a:xfrm>
            <a:custGeom>
              <a:rect b="b" l="l" r="r" t="t"/>
              <a:pathLst>
                <a:path extrusionOk="0" fill="none" h="517" w="3345">
                  <a:moveTo>
                    <a:pt x="1" y="1"/>
                  </a:moveTo>
                  <a:cubicBezTo>
                    <a:pt x="1118" y="176"/>
                    <a:pt x="2227" y="341"/>
                    <a:pt x="3345" y="51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12"/>
            <p:cNvSpPr/>
            <p:nvPr/>
          </p:nvSpPr>
          <p:spPr>
            <a:xfrm>
              <a:off x="-559400" y="3238300"/>
              <a:ext cx="277925" cy="40850"/>
            </a:xfrm>
            <a:custGeom>
              <a:rect b="b" l="l" r="r" t="t"/>
              <a:pathLst>
                <a:path extrusionOk="0" fill="none" h="1634" w="11117">
                  <a:moveTo>
                    <a:pt x="1" y="1022"/>
                  </a:moveTo>
                  <a:cubicBezTo>
                    <a:pt x="1442" y="1231"/>
                    <a:pt x="2891" y="1441"/>
                    <a:pt x="4332" y="1633"/>
                  </a:cubicBezTo>
                  <a:lnTo>
                    <a:pt x="8313" y="1397"/>
                  </a:lnTo>
                  <a:cubicBezTo>
                    <a:pt x="8313" y="1397"/>
                    <a:pt x="10880" y="1572"/>
                    <a:pt x="11116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12"/>
            <p:cNvSpPr/>
            <p:nvPr/>
          </p:nvSpPr>
          <p:spPr>
            <a:xfrm>
              <a:off x="-510050" y="3298325"/>
              <a:ext cx="215900" cy="72275"/>
            </a:xfrm>
            <a:custGeom>
              <a:rect b="b" l="l" r="r" t="t"/>
              <a:pathLst>
                <a:path extrusionOk="0" fill="none" h="2891" w="8636">
                  <a:moveTo>
                    <a:pt x="0" y="2891"/>
                  </a:moveTo>
                  <a:cubicBezTo>
                    <a:pt x="0" y="2891"/>
                    <a:pt x="5318" y="2000"/>
                    <a:pt x="7387" y="1520"/>
                  </a:cubicBezTo>
                  <a:cubicBezTo>
                    <a:pt x="7387" y="1520"/>
                    <a:pt x="8505" y="961"/>
                    <a:pt x="8636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12"/>
            <p:cNvSpPr/>
            <p:nvPr/>
          </p:nvSpPr>
          <p:spPr>
            <a:xfrm>
              <a:off x="-589725" y="3367075"/>
              <a:ext cx="38425" cy="11375"/>
            </a:xfrm>
            <a:custGeom>
              <a:rect b="b" l="l" r="r" t="t"/>
              <a:pathLst>
                <a:path extrusionOk="0" fill="none" h="455" w="1537">
                  <a:moveTo>
                    <a:pt x="0" y="1"/>
                  </a:moveTo>
                  <a:lnTo>
                    <a:pt x="1537" y="455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12"/>
            <p:cNvSpPr/>
            <p:nvPr/>
          </p:nvSpPr>
          <p:spPr>
            <a:xfrm>
              <a:off x="-731850" y="3431275"/>
              <a:ext cx="330100" cy="49775"/>
            </a:xfrm>
            <a:custGeom>
              <a:rect b="b" l="l" r="r" t="t"/>
              <a:pathLst>
                <a:path extrusionOk="0" fill="none" h="1991" w="13204">
                  <a:moveTo>
                    <a:pt x="1" y="0"/>
                  </a:moveTo>
                  <a:cubicBezTo>
                    <a:pt x="1005" y="934"/>
                    <a:pt x="2489" y="1458"/>
                    <a:pt x="3860" y="1467"/>
                  </a:cubicBezTo>
                  <a:cubicBezTo>
                    <a:pt x="6611" y="1493"/>
                    <a:pt x="9431" y="1991"/>
                    <a:pt x="12147" y="1589"/>
                  </a:cubicBezTo>
                  <a:cubicBezTo>
                    <a:pt x="12592" y="1528"/>
                    <a:pt x="13002" y="1240"/>
                    <a:pt x="13203" y="847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12"/>
            <p:cNvSpPr/>
            <p:nvPr/>
          </p:nvSpPr>
          <p:spPr>
            <a:xfrm>
              <a:off x="121675" y="2416950"/>
              <a:ext cx="303275" cy="159350"/>
            </a:xfrm>
            <a:custGeom>
              <a:rect b="b" l="l" r="r" t="t"/>
              <a:pathLst>
                <a:path extrusionOk="0" h="6374" w="12131">
                  <a:moveTo>
                    <a:pt x="6212" y="1"/>
                  </a:moveTo>
                  <a:cubicBezTo>
                    <a:pt x="5812" y="1"/>
                    <a:pt x="5562" y="23"/>
                    <a:pt x="5562" y="23"/>
                  </a:cubicBezTo>
                  <a:cubicBezTo>
                    <a:pt x="192" y="984"/>
                    <a:pt x="315" y="4477"/>
                    <a:pt x="315" y="4477"/>
                  </a:cubicBezTo>
                  <a:cubicBezTo>
                    <a:pt x="0" y="5131"/>
                    <a:pt x="10085" y="6153"/>
                    <a:pt x="10085" y="6153"/>
                  </a:cubicBezTo>
                  <a:cubicBezTo>
                    <a:pt x="10085" y="6153"/>
                    <a:pt x="10449" y="6374"/>
                    <a:pt x="10853" y="6374"/>
                  </a:cubicBezTo>
                  <a:cubicBezTo>
                    <a:pt x="11449" y="6374"/>
                    <a:pt x="12130" y="5892"/>
                    <a:pt x="11849" y="3507"/>
                  </a:cubicBezTo>
                  <a:cubicBezTo>
                    <a:pt x="11475" y="330"/>
                    <a:pt x="7743" y="1"/>
                    <a:pt x="6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12"/>
            <p:cNvSpPr/>
            <p:nvPr/>
          </p:nvSpPr>
          <p:spPr>
            <a:xfrm>
              <a:off x="137400" y="2493275"/>
              <a:ext cx="304750" cy="254150"/>
            </a:xfrm>
            <a:custGeom>
              <a:rect b="b" l="l" r="r" t="t"/>
              <a:pathLst>
                <a:path extrusionOk="0" h="10166" w="12190">
                  <a:moveTo>
                    <a:pt x="9879" y="0"/>
                  </a:moveTo>
                  <a:cubicBezTo>
                    <a:pt x="9418" y="0"/>
                    <a:pt x="8957" y="140"/>
                    <a:pt x="8592" y="419"/>
                  </a:cubicBezTo>
                  <a:cubicBezTo>
                    <a:pt x="8714" y="804"/>
                    <a:pt x="8417" y="1266"/>
                    <a:pt x="8042" y="1432"/>
                  </a:cubicBezTo>
                  <a:cubicBezTo>
                    <a:pt x="7915" y="1489"/>
                    <a:pt x="7780" y="1515"/>
                    <a:pt x="7642" y="1515"/>
                  </a:cubicBezTo>
                  <a:cubicBezTo>
                    <a:pt x="7381" y="1515"/>
                    <a:pt x="7112" y="1421"/>
                    <a:pt x="6889" y="1266"/>
                  </a:cubicBezTo>
                  <a:cubicBezTo>
                    <a:pt x="6557" y="1039"/>
                    <a:pt x="6322" y="681"/>
                    <a:pt x="6164" y="306"/>
                  </a:cubicBezTo>
                  <a:cubicBezTo>
                    <a:pt x="4113" y="498"/>
                    <a:pt x="2052" y="559"/>
                    <a:pt x="0" y="760"/>
                  </a:cubicBezTo>
                  <a:cubicBezTo>
                    <a:pt x="140" y="1825"/>
                    <a:pt x="271" y="2908"/>
                    <a:pt x="419" y="3973"/>
                  </a:cubicBezTo>
                  <a:cubicBezTo>
                    <a:pt x="550" y="4951"/>
                    <a:pt x="908" y="5955"/>
                    <a:pt x="1642" y="6619"/>
                  </a:cubicBezTo>
                  <a:cubicBezTo>
                    <a:pt x="2342" y="7269"/>
                    <a:pt x="3295" y="7633"/>
                    <a:pt x="4249" y="7633"/>
                  </a:cubicBezTo>
                  <a:cubicBezTo>
                    <a:pt x="4282" y="7633"/>
                    <a:pt x="4315" y="7633"/>
                    <a:pt x="4348" y="7632"/>
                  </a:cubicBezTo>
                  <a:lnTo>
                    <a:pt x="4348" y="7632"/>
                  </a:lnTo>
                  <a:cubicBezTo>
                    <a:pt x="4130" y="7702"/>
                    <a:pt x="3807" y="7859"/>
                    <a:pt x="3589" y="7929"/>
                  </a:cubicBezTo>
                  <a:cubicBezTo>
                    <a:pt x="4402" y="9253"/>
                    <a:pt x="5793" y="10166"/>
                    <a:pt x="7291" y="10166"/>
                  </a:cubicBezTo>
                  <a:cubicBezTo>
                    <a:pt x="7482" y="10166"/>
                    <a:pt x="7674" y="10151"/>
                    <a:pt x="7867" y="10120"/>
                  </a:cubicBezTo>
                  <a:cubicBezTo>
                    <a:pt x="9605" y="9832"/>
                    <a:pt x="10897" y="8374"/>
                    <a:pt x="11299" y="6663"/>
                  </a:cubicBezTo>
                  <a:cubicBezTo>
                    <a:pt x="11028" y="6619"/>
                    <a:pt x="10705" y="6575"/>
                    <a:pt x="10434" y="6532"/>
                  </a:cubicBezTo>
                  <a:cubicBezTo>
                    <a:pt x="10286" y="5807"/>
                    <a:pt x="10085" y="5178"/>
                    <a:pt x="9937" y="4453"/>
                  </a:cubicBezTo>
                  <a:cubicBezTo>
                    <a:pt x="10722" y="4226"/>
                    <a:pt x="11465" y="3737"/>
                    <a:pt x="11796" y="2995"/>
                  </a:cubicBezTo>
                  <a:cubicBezTo>
                    <a:pt x="12189" y="2140"/>
                    <a:pt x="11927" y="1039"/>
                    <a:pt x="11203" y="446"/>
                  </a:cubicBezTo>
                  <a:cubicBezTo>
                    <a:pt x="10830" y="149"/>
                    <a:pt x="10355" y="0"/>
                    <a:pt x="98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12"/>
            <p:cNvSpPr/>
            <p:nvPr/>
          </p:nvSpPr>
          <p:spPr>
            <a:xfrm>
              <a:off x="261375" y="2554175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75" y="0"/>
                    <a:pt x="1" y="184"/>
                    <a:pt x="1" y="402"/>
                  </a:cubicBezTo>
                  <a:cubicBezTo>
                    <a:pt x="1" y="629"/>
                    <a:pt x="175" y="812"/>
                    <a:pt x="402" y="812"/>
                  </a:cubicBezTo>
                  <a:cubicBezTo>
                    <a:pt x="629" y="812"/>
                    <a:pt x="804" y="629"/>
                    <a:pt x="804" y="402"/>
                  </a:cubicBezTo>
                  <a:cubicBezTo>
                    <a:pt x="804" y="184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12"/>
            <p:cNvSpPr/>
            <p:nvPr/>
          </p:nvSpPr>
          <p:spPr>
            <a:xfrm>
              <a:off x="169925" y="2572950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83" y="0"/>
                    <a:pt x="0" y="175"/>
                    <a:pt x="0" y="411"/>
                  </a:cubicBezTo>
                  <a:cubicBezTo>
                    <a:pt x="0" y="629"/>
                    <a:pt x="183" y="812"/>
                    <a:pt x="402" y="812"/>
                  </a:cubicBezTo>
                  <a:cubicBezTo>
                    <a:pt x="620" y="812"/>
                    <a:pt x="803" y="638"/>
                    <a:pt x="803" y="411"/>
                  </a:cubicBezTo>
                  <a:cubicBezTo>
                    <a:pt x="803" y="192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12"/>
            <p:cNvSpPr/>
            <p:nvPr/>
          </p:nvSpPr>
          <p:spPr>
            <a:xfrm>
              <a:off x="222075" y="2570550"/>
              <a:ext cx="15525" cy="27525"/>
            </a:xfrm>
            <a:custGeom>
              <a:rect b="b" l="l" r="r" t="t"/>
              <a:pathLst>
                <a:path extrusionOk="0" fill="none" h="1101" w="621">
                  <a:moveTo>
                    <a:pt x="621" y="1004"/>
                  </a:moveTo>
                  <a:cubicBezTo>
                    <a:pt x="446" y="1057"/>
                    <a:pt x="228" y="1048"/>
                    <a:pt x="53" y="1100"/>
                  </a:cubicBezTo>
                  <a:cubicBezTo>
                    <a:pt x="27" y="734"/>
                    <a:pt x="10" y="376"/>
                    <a:pt x="1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12"/>
            <p:cNvSpPr/>
            <p:nvPr/>
          </p:nvSpPr>
          <p:spPr>
            <a:xfrm>
              <a:off x="253950" y="2593250"/>
              <a:ext cx="14425" cy="19450"/>
            </a:xfrm>
            <a:custGeom>
              <a:rect b="b" l="l" r="r" t="t"/>
              <a:pathLst>
                <a:path extrusionOk="0" fill="none" h="778" w="577">
                  <a:moveTo>
                    <a:pt x="472" y="0"/>
                  </a:moveTo>
                  <a:cubicBezTo>
                    <a:pt x="577" y="149"/>
                    <a:pt x="577" y="367"/>
                    <a:pt x="481" y="524"/>
                  </a:cubicBezTo>
                  <a:cubicBezTo>
                    <a:pt x="385" y="673"/>
                    <a:pt x="184" y="777"/>
                    <a:pt x="1" y="74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12"/>
            <p:cNvSpPr/>
            <p:nvPr/>
          </p:nvSpPr>
          <p:spPr>
            <a:xfrm>
              <a:off x="245450" y="2522750"/>
              <a:ext cx="36025" cy="9625"/>
            </a:xfrm>
            <a:custGeom>
              <a:rect b="b" l="l" r="r" t="t"/>
              <a:pathLst>
                <a:path extrusionOk="0" fill="none" h="385" w="1441">
                  <a:moveTo>
                    <a:pt x="1441" y="341"/>
                  </a:moveTo>
                  <a:cubicBezTo>
                    <a:pt x="1039" y="0"/>
                    <a:pt x="384" y="18"/>
                    <a:pt x="0" y="384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12"/>
            <p:cNvSpPr/>
            <p:nvPr/>
          </p:nvSpPr>
          <p:spPr>
            <a:xfrm>
              <a:off x="374225" y="2517075"/>
              <a:ext cx="19900" cy="17475"/>
            </a:xfrm>
            <a:custGeom>
              <a:rect b="b" l="l" r="r" t="t"/>
              <a:pathLst>
                <a:path extrusionOk="0" fill="none" h="699" w="796">
                  <a:moveTo>
                    <a:pt x="795" y="0"/>
                  </a:moveTo>
                  <a:cubicBezTo>
                    <a:pt x="533" y="227"/>
                    <a:pt x="271" y="472"/>
                    <a:pt x="1" y="69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12"/>
            <p:cNvSpPr/>
            <p:nvPr/>
          </p:nvSpPr>
          <p:spPr>
            <a:xfrm>
              <a:off x="374025" y="2603300"/>
              <a:ext cx="16375" cy="1325"/>
            </a:xfrm>
            <a:custGeom>
              <a:rect b="b" l="l" r="r" t="t"/>
              <a:pathLst>
                <a:path extrusionOk="0" fill="none" h="53" w="655">
                  <a:moveTo>
                    <a:pt x="655" y="0"/>
                  </a:moveTo>
                  <a:cubicBezTo>
                    <a:pt x="437" y="26"/>
                    <a:pt x="218" y="35"/>
                    <a:pt x="0" y="52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12"/>
            <p:cNvSpPr/>
            <p:nvPr/>
          </p:nvSpPr>
          <p:spPr>
            <a:xfrm>
              <a:off x="224475" y="2649125"/>
              <a:ext cx="110700" cy="42825"/>
            </a:xfrm>
            <a:custGeom>
              <a:rect b="b" l="l" r="r" t="t"/>
              <a:pathLst>
                <a:path extrusionOk="0" fill="none" h="1713" w="4428">
                  <a:moveTo>
                    <a:pt x="4428" y="1"/>
                  </a:moveTo>
                  <a:cubicBezTo>
                    <a:pt x="3397" y="1136"/>
                    <a:pt x="1625" y="1712"/>
                    <a:pt x="1" y="145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12"/>
            <p:cNvSpPr/>
            <p:nvPr/>
          </p:nvSpPr>
          <p:spPr>
            <a:xfrm>
              <a:off x="129525" y="2499375"/>
              <a:ext cx="101525" cy="66300"/>
            </a:xfrm>
            <a:custGeom>
              <a:rect b="b" l="l" r="r" t="t"/>
              <a:pathLst>
                <a:path extrusionOk="0" h="2652" w="4061">
                  <a:moveTo>
                    <a:pt x="3816" y="1"/>
                  </a:moveTo>
                  <a:lnTo>
                    <a:pt x="1" y="1180"/>
                  </a:lnTo>
                  <a:cubicBezTo>
                    <a:pt x="79" y="1930"/>
                    <a:pt x="516" y="2271"/>
                    <a:pt x="1223" y="2533"/>
                  </a:cubicBezTo>
                  <a:cubicBezTo>
                    <a:pt x="1439" y="2613"/>
                    <a:pt x="1668" y="2651"/>
                    <a:pt x="1898" y="2651"/>
                  </a:cubicBezTo>
                  <a:cubicBezTo>
                    <a:pt x="2422" y="2651"/>
                    <a:pt x="2949" y="2452"/>
                    <a:pt x="3319" y="2088"/>
                  </a:cubicBezTo>
                  <a:cubicBezTo>
                    <a:pt x="3851" y="1564"/>
                    <a:pt x="4061" y="708"/>
                    <a:pt x="3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12"/>
            <p:cNvSpPr/>
            <p:nvPr/>
          </p:nvSpPr>
          <p:spPr>
            <a:xfrm>
              <a:off x="134975" y="2500475"/>
              <a:ext cx="97600" cy="28400"/>
            </a:xfrm>
            <a:custGeom>
              <a:rect b="b" l="l" r="r" t="t"/>
              <a:pathLst>
                <a:path extrusionOk="0" h="1136" w="3904">
                  <a:moveTo>
                    <a:pt x="3904" y="0"/>
                  </a:moveTo>
                  <a:lnTo>
                    <a:pt x="45" y="341"/>
                  </a:lnTo>
                  <a:lnTo>
                    <a:pt x="1" y="1136"/>
                  </a:lnTo>
                  <a:lnTo>
                    <a:pt x="1354" y="1013"/>
                  </a:lnTo>
                  <a:lnTo>
                    <a:pt x="3467" y="428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" name="Google Shape;279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Project Requirements</a:t>
            </a:r>
            <a:endParaRPr/>
          </a:p>
        </p:txBody>
      </p:sp>
      <p:grpSp>
        <p:nvGrpSpPr>
          <p:cNvPr id="2793" name="Google Shape;2793;p13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794" name="Google Shape;2794;p13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13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13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13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13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13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13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13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13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13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13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13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13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13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13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13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13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13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13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13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13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13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13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17" name="Google Shape;2817;p13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818" name="Google Shape;2818;p13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13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13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13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13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13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13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13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13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13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13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13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13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13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13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13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13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13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13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13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13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13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13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13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42" name="Google Shape;2842;p13"/>
          <p:cNvGrpSpPr/>
          <p:nvPr/>
        </p:nvGrpSpPr>
        <p:grpSpPr>
          <a:xfrm>
            <a:off x="1450144" y="3854807"/>
            <a:ext cx="776881" cy="950905"/>
            <a:chOff x="1500975" y="1502675"/>
            <a:chExt cx="931400" cy="1139900"/>
          </a:xfrm>
        </p:grpSpPr>
        <p:sp>
          <p:nvSpPr>
            <p:cNvPr id="2843" name="Google Shape;2843;p13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13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13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46" name="Google Shape;2846;p13"/>
          <p:cNvGrpSpPr/>
          <p:nvPr/>
        </p:nvGrpSpPr>
        <p:grpSpPr>
          <a:xfrm>
            <a:off x="1080059" y="1474033"/>
            <a:ext cx="2977626" cy="572700"/>
            <a:chOff x="465213" y="0"/>
            <a:chExt cx="2977626" cy="572700"/>
          </a:xfrm>
        </p:grpSpPr>
        <p:sp>
          <p:nvSpPr>
            <p:cNvPr id="2847" name="Google Shape;2847;p13"/>
            <p:cNvSpPr/>
            <p:nvPr/>
          </p:nvSpPr>
          <p:spPr>
            <a:xfrm rot="10800000">
              <a:off x="696899" y="0"/>
              <a:ext cx="2745940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3"/>
            <p:cNvSpPr txBox="1"/>
            <p:nvPr/>
          </p:nvSpPr>
          <p:spPr>
            <a:xfrm>
              <a:off x="840074" y="0"/>
              <a:ext cx="2602765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252525" spcFirstLastPara="1" rIns="113775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lt1"/>
                  </a:solidFill>
                  <a:latin typeface="Georama"/>
                  <a:ea typeface="Georama"/>
                  <a:cs typeface="Georama"/>
                  <a:sym typeface="Georama"/>
                </a:rPr>
                <a:t>Functional Requirements</a:t>
              </a:r>
              <a:endParaRPr b="0" i="0" sz="1600" u="none" cap="none" strike="noStrike">
                <a:solidFill>
                  <a:schemeClr val="lt1"/>
                </a:solidFill>
                <a:latin typeface="Georama"/>
                <a:ea typeface="Georama"/>
                <a:cs typeface="Georama"/>
                <a:sym typeface="Georama"/>
              </a:endParaRPr>
            </a:p>
          </p:txBody>
        </p:sp>
        <p:sp>
          <p:nvSpPr>
            <p:cNvPr id="2849" name="Google Shape;2849;p13"/>
            <p:cNvSpPr/>
            <p:nvPr/>
          </p:nvSpPr>
          <p:spPr>
            <a:xfrm>
              <a:off x="465213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0" name="Google Shape;2850;p13"/>
          <p:cNvGrpSpPr/>
          <p:nvPr/>
        </p:nvGrpSpPr>
        <p:grpSpPr>
          <a:xfrm>
            <a:off x="2379425" y="2165766"/>
            <a:ext cx="2873267" cy="572700"/>
            <a:chOff x="497469" y="0"/>
            <a:chExt cx="2873267" cy="572700"/>
          </a:xfrm>
        </p:grpSpPr>
        <p:sp>
          <p:nvSpPr>
            <p:cNvPr id="2851" name="Google Shape;2851;p13"/>
            <p:cNvSpPr/>
            <p:nvPr/>
          </p:nvSpPr>
          <p:spPr>
            <a:xfrm rot="10800000">
              <a:off x="769260" y="0"/>
              <a:ext cx="2601476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3"/>
            <p:cNvSpPr txBox="1"/>
            <p:nvPr/>
          </p:nvSpPr>
          <p:spPr>
            <a:xfrm>
              <a:off x="912435" y="0"/>
              <a:ext cx="2458301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252525" spcFirstLastPara="1" rIns="113775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AI Requirements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13"/>
            <p:cNvSpPr/>
            <p:nvPr/>
          </p:nvSpPr>
          <p:spPr>
            <a:xfrm>
              <a:off x="497469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4" name="Google Shape;2854;p13"/>
          <p:cNvGrpSpPr/>
          <p:nvPr/>
        </p:nvGrpSpPr>
        <p:grpSpPr>
          <a:xfrm>
            <a:off x="3787531" y="2857528"/>
            <a:ext cx="3233131" cy="572700"/>
            <a:chOff x="599059" y="0"/>
            <a:chExt cx="3233131" cy="572700"/>
          </a:xfrm>
        </p:grpSpPr>
        <p:sp>
          <p:nvSpPr>
            <p:cNvPr id="2855" name="Google Shape;2855;p13"/>
            <p:cNvSpPr/>
            <p:nvPr/>
          </p:nvSpPr>
          <p:spPr>
            <a:xfrm rot="10800000">
              <a:off x="885409" y="0"/>
              <a:ext cx="2946781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3"/>
            <p:cNvSpPr txBox="1"/>
            <p:nvPr/>
          </p:nvSpPr>
          <p:spPr>
            <a:xfrm>
              <a:off x="1028584" y="0"/>
              <a:ext cx="2803606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252525" spcFirstLastPara="1" rIns="113775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Requirements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13"/>
            <p:cNvSpPr/>
            <p:nvPr/>
          </p:nvSpPr>
          <p:spPr>
            <a:xfrm>
              <a:off x="599059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p2"/>
          <p:cNvSpPr txBox="1"/>
          <p:nvPr>
            <p:ph type="title"/>
          </p:nvPr>
        </p:nvSpPr>
        <p:spPr>
          <a:xfrm>
            <a:off x="569725" y="5001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750" name="Google Shape;1750;p2"/>
          <p:cNvSpPr txBox="1"/>
          <p:nvPr>
            <p:ph idx="5" type="title"/>
          </p:nvPr>
        </p:nvSpPr>
        <p:spPr>
          <a:xfrm>
            <a:off x="541614" y="1265980"/>
            <a:ext cx="9546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51" name="Google Shape;1751;p2"/>
          <p:cNvSpPr txBox="1"/>
          <p:nvPr>
            <p:ph idx="7" type="title"/>
          </p:nvPr>
        </p:nvSpPr>
        <p:spPr>
          <a:xfrm>
            <a:off x="4352607" y="1309562"/>
            <a:ext cx="9546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52" name="Google Shape;1752;p2"/>
          <p:cNvSpPr txBox="1"/>
          <p:nvPr>
            <p:ph idx="8" type="title"/>
          </p:nvPr>
        </p:nvSpPr>
        <p:spPr>
          <a:xfrm>
            <a:off x="541614" y="3303636"/>
            <a:ext cx="9546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53" name="Google Shape;1753;p2"/>
          <p:cNvSpPr txBox="1"/>
          <p:nvPr>
            <p:ph idx="6" type="title"/>
          </p:nvPr>
        </p:nvSpPr>
        <p:spPr>
          <a:xfrm>
            <a:off x="569730" y="2308309"/>
            <a:ext cx="9546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54" name="Google Shape;1754;p2"/>
          <p:cNvSpPr txBox="1"/>
          <p:nvPr>
            <p:ph idx="9" type="subTitle"/>
          </p:nvPr>
        </p:nvSpPr>
        <p:spPr>
          <a:xfrm>
            <a:off x="541614" y="1800225"/>
            <a:ext cx="2919300" cy="39815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Project Background</a:t>
            </a:r>
            <a:endParaRPr/>
          </a:p>
        </p:txBody>
      </p:sp>
      <p:sp>
        <p:nvSpPr>
          <p:cNvPr id="1755" name="Google Shape;1755;p2"/>
          <p:cNvSpPr txBox="1"/>
          <p:nvPr>
            <p:ph idx="13" type="subTitle"/>
          </p:nvPr>
        </p:nvSpPr>
        <p:spPr>
          <a:xfrm>
            <a:off x="4427162" y="1774968"/>
            <a:ext cx="4156232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18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" u="none" strike="noStrike">
                <a:solidFill>
                  <a:srgbClr val="000000"/>
                </a:solidFill>
                <a:latin typeface="Georama"/>
                <a:ea typeface="Georama"/>
                <a:cs typeface="Georama"/>
                <a:sym typeface="Georama"/>
              </a:rPr>
              <a:t>Technology &amp; Soln. </a:t>
            </a:r>
            <a:r>
              <a:rPr lang="en">
                <a:solidFill>
                  <a:srgbClr val="000000"/>
                </a:solidFill>
                <a:latin typeface="Georama"/>
                <a:ea typeface="Georama"/>
                <a:cs typeface="Georama"/>
                <a:sym typeface="Georama"/>
              </a:rPr>
              <a:t>S</a:t>
            </a:r>
            <a:r>
              <a:rPr b="1" i="0" lang="en" u="none" strike="noStrike">
                <a:solidFill>
                  <a:srgbClr val="000000"/>
                </a:solidFill>
                <a:latin typeface="Georama"/>
                <a:ea typeface="Georama"/>
                <a:cs typeface="Georama"/>
                <a:sym typeface="Georama"/>
              </a:rPr>
              <a:t>urvey</a:t>
            </a:r>
            <a:endParaRPr>
              <a:latin typeface="Georama"/>
              <a:ea typeface="Georama"/>
              <a:cs typeface="Georama"/>
              <a:sym typeface="Georama"/>
            </a:endParaRPr>
          </a:p>
        </p:txBody>
      </p:sp>
      <p:sp>
        <p:nvSpPr>
          <p:cNvPr id="1756" name="Google Shape;1756;p2"/>
          <p:cNvSpPr txBox="1"/>
          <p:nvPr>
            <p:ph idx="14" type="subTitle"/>
          </p:nvPr>
        </p:nvSpPr>
        <p:spPr>
          <a:xfrm>
            <a:off x="555648" y="2775275"/>
            <a:ext cx="29193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" u="none" strike="noStrike">
                <a:solidFill>
                  <a:srgbClr val="000000"/>
                </a:solidFill>
                <a:latin typeface="Georama"/>
                <a:ea typeface="Georama"/>
                <a:cs typeface="Georama"/>
                <a:sym typeface="Georama"/>
              </a:rPr>
              <a:t>Project Requirements</a:t>
            </a:r>
            <a:endParaRPr>
              <a:latin typeface="Georama"/>
              <a:ea typeface="Georama"/>
              <a:cs typeface="Georama"/>
              <a:sym typeface="Georama"/>
            </a:endParaRPr>
          </a:p>
        </p:txBody>
      </p:sp>
      <p:sp>
        <p:nvSpPr>
          <p:cNvPr id="1757" name="Google Shape;1757;p2"/>
          <p:cNvSpPr txBox="1"/>
          <p:nvPr>
            <p:ph idx="15" type="subTitle"/>
          </p:nvPr>
        </p:nvSpPr>
        <p:spPr>
          <a:xfrm>
            <a:off x="4405530" y="2775275"/>
            <a:ext cx="29193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Survey</a:t>
            </a:r>
            <a:endParaRPr/>
          </a:p>
        </p:txBody>
      </p:sp>
      <p:grpSp>
        <p:nvGrpSpPr>
          <p:cNvPr id="1758" name="Google Shape;1758;p2"/>
          <p:cNvGrpSpPr/>
          <p:nvPr/>
        </p:nvGrpSpPr>
        <p:grpSpPr>
          <a:xfrm>
            <a:off x="7301299" y="3771134"/>
            <a:ext cx="1398597" cy="1093155"/>
            <a:chOff x="-116825" y="3239900"/>
            <a:chExt cx="1322050" cy="1033325"/>
          </a:xfrm>
        </p:grpSpPr>
        <p:sp>
          <p:nvSpPr>
            <p:cNvPr id="1759" name="Google Shape;1759;p2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2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3" name="Google Shape;1783;p2"/>
          <p:cNvSpPr txBox="1"/>
          <p:nvPr/>
        </p:nvSpPr>
        <p:spPr>
          <a:xfrm>
            <a:off x="4382008" y="2311664"/>
            <a:ext cx="9546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ama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Georama"/>
                <a:ea typeface="Georama"/>
                <a:cs typeface="Georama"/>
                <a:sym typeface="Georama"/>
              </a:rPr>
              <a:t>05</a:t>
            </a:r>
            <a:endParaRPr/>
          </a:p>
        </p:txBody>
      </p:sp>
      <p:sp>
        <p:nvSpPr>
          <p:cNvPr id="1784" name="Google Shape;1784;p2"/>
          <p:cNvSpPr txBox="1"/>
          <p:nvPr/>
        </p:nvSpPr>
        <p:spPr>
          <a:xfrm>
            <a:off x="549577" y="3729156"/>
            <a:ext cx="29193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Georama"/>
                <a:ea typeface="Georama"/>
                <a:cs typeface="Georama"/>
                <a:sym typeface="Georama"/>
              </a:rPr>
              <a:t>Project Deliverables</a:t>
            </a:r>
            <a:endParaRPr b="1" i="0" sz="2000" u="none" cap="none" strike="noStrike">
              <a:solidFill>
                <a:schemeClr val="dk1"/>
              </a:solidFill>
              <a:latin typeface="Georama"/>
              <a:ea typeface="Georama"/>
              <a:cs typeface="Georama"/>
              <a:sym typeface="Georam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g2846f776ca8_2_2818"/>
          <p:cNvSpPr txBox="1"/>
          <p:nvPr>
            <p:ph type="ctrTitle"/>
          </p:nvPr>
        </p:nvSpPr>
        <p:spPr>
          <a:xfrm>
            <a:off x="259975" y="2288300"/>
            <a:ext cx="5566800" cy="6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FUNCTIONAL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REQUIREMENTS</a:t>
            </a:r>
            <a:endParaRPr sz="3000"/>
          </a:p>
        </p:txBody>
      </p:sp>
      <p:pic>
        <p:nvPicPr>
          <p:cNvPr id="2863" name="Google Shape;2863;g2846f776ca8_2_2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8775" y="1063100"/>
            <a:ext cx="3479314" cy="23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7" name="Shape 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" name="Google Shape;2868;p14"/>
          <p:cNvSpPr txBox="1"/>
          <p:nvPr>
            <p:ph type="title"/>
          </p:nvPr>
        </p:nvSpPr>
        <p:spPr>
          <a:xfrm>
            <a:off x="2905323" y="-149525"/>
            <a:ext cx="6339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400"/>
              <a:t>Functional Requirements</a:t>
            </a:r>
            <a:endParaRPr/>
          </a:p>
        </p:txBody>
      </p:sp>
      <p:sp>
        <p:nvSpPr>
          <p:cNvPr id="2869" name="Google Shape;2869;p14"/>
          <p:cNvSpPr/>
          <p:nvPr/>
        </p:nvSpPr>
        <p:spPr>
          <a:xfrm>
            <a:off x="1892700" y="885850"/>
            <a:ext cx="5258400" cy="435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System handles diverse array of waste and categorizes into subcategories like cardboard, battery, etc.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870" name="Google Shape;2870;p14"/>
          <p:cNvSpPr/>
          <p:nvPr/>
        </p:nvSpPr>
        <p:spPr>
          <a:xfrm>
            <a:off x="2480100" y="1726575"/>
            <a:ext cx="4083600" cy="435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Determine broader category: Organic, Recyclable, Hazardous, or Homegoods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871" name="Google Shape;2871;p14"/>
          <p:cNvSpPr/>
          <p:nvPr/>
        </p:nvSpPr>
        <p:spPr>
          <a:xfrm>
            <a:off x="441725" y="2459900"/>
            <a:ext cx="2539800" cy="7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User-friendly &amp; Aesthetically appealing design 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872" name="Google Shape;2872;p14"/>
          <p:cNvSpPr/>
          <p:nvPr/>
        </p:nvSpPr>
        <p:spPr>
          <a:xfrm>
            <a:off x="6225600" y="2551850"/>
            <a:ext cx="2398800" cy="523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Tool identifies the item's category 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873" name="Google Shape;2873;p14"/>
          <p:cNvSpPr txBox="1"/>
          <p:nvPr/>
        </p:nvSpPr>
        <p:spPr>
          <a:xfrm>
            <a:off x="3252025" y="2505650"/>
            <a:ext cx="253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Easy to spot real-time trash detection on main screen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874" name="Google Shape;2874;p14"/>
          <p:cNvSpPr/>
          <p:nvPr/>
        </p:nvSpPr>
        <p:spPr>
          <a:xfrm>
            <a:off x="2480125" y="3694150"/>
            <a:ext cx="4083600" cy="7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los Text"/>
                <a:ea typeface="Golos Text"/>
                <a:cs typeface="Golos Text"/>
                <a:sym typeface="Golos Text"/>
              </a:rPr>
              <a:t>LLM and Google Maps API integration for recommending disposal or reuse based on classification</a:t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cxnSp>
        <p:nvCxnSpPr>
          <p:cNvPr id="2875" name="Google Shape;2875;p14"/>
          <p:cNvCxnSpPr>
            <a:stCxn id="2869" idx="2"/>
            <a:endCxn id="2870" idx="0"/>
          </p:cNvCxnSpPr>
          <p:nvPr/>
        </p:nvCxnSpPr>
        <p:spPr>
          <a:xfrm>
            <a:off x="4521900" y="1320850"/>
            <a:ext cx="0" cy="4056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76" name="Google Shape;2876;p14"/>
          <p:cNvCxnSpPr>
            <a:stCxn id="2870" idx="2"/>
            <a:endCxn id="2873" idx="0"/>
          </p:cNvCxnSpPr>
          <p:nvPr/>
        </p:nvCxnSpPr>
        <p:spPr>
          <a:xfrm>
            <a:off x="4521900" y="2161575"/>
            <a:ext cx="0" cy="3441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77" name="Google Shape;2877;p14"/>
          <p:cNvCxnSpPr>
            <a:endCxn id="2874" idx="0"/>
          </p:cNvCxnSpPr>
          <p:nvPr/>
        </p:nvCxnSpPr>
        <p:spPr>
          <a:xfrm>
            <a:off x="4521925" y="3326950"/>
            <a:ext cx="0" cy="3672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78" name="Google Shape;2878;p14"/>
          <p:cNvCxnSpPr>
            <a:stCxn id="2871" idx="3"/>
            <a:endCxn id="2873" idx="1"/>
          </p:cNvCxnSpPr>
          <p:nvPr/>
        </p:nvCxnSpPr>
        <p:spPr>
          <a:xfrm>
            <a:off x="2981525" y="2813450"/>
            <a:ext cx="2706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9" name="Google Shape;2879;p14"/>
          <p:cNvCxnSpPr>
            <a:stCxn id="2873" idx="3"/>
            <a:endCxn id="2872" idx="1"/>
          </p:cNvCxnSpPr>
          <p:nvPr/>
        </p:nvCxnSpPr>
        <p:spPr>
          <a:xfrm>
            <a:off x="5791825" y="2813450"/>
            <a:ext cx="4338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4" name="Google Shape;2884;g2846f776ca8_0_291"/>
          <p:cNvSpPr txBox="1"/>
          <p:nvPr>
            <p:ph idx="1" type="subTitle"/>
          </p:nvPr>
        </p:nvSpPr>
        <p:spPr>
          <a:xfrm>
            <a:off x="482251" y="2423912"/>
            <a:ext cx="23931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-Cardboard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-Paper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-Plastic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85" name="Google Shape;2885;g2846f776ca8_0_291"/>
          <p:cNvSpPr txBox="1"/>
          <p:nvPr>
            <p:ph idx="2" type="subTitle"/>
          </p:nvPr>
        </p:nvSpPr>
        <p:spPr>
          <a:xfrm>
            <a:off x="2942299" y="2414699"/>
            <a:ext cx="2393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</a:t>
            </a:r>
            <a:r>
              <a:rPr lang="en"/>
              <a:t>Fruits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</a:t>
            </a:r>
            <a:r>
              <a:rPr lang="en"/>
              <a:t>Vegetables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</a:t>
            </a:r>
            <a:r>
              <a:rPr lang="en"/>
              <a:t>Bread</a:t>
            </a:r>
            <a:endParaRPr/>
          </a:p>
        </p:txBody>
      </p:sp>
      <p:sp>
        <p:nvSpPr>
          <p:cNvPr id="2886" name="Google Shape;2886;g2846f776ca8_0_291"/>
          <p:cNvSpPr txBox="1"/>
          <p:nvPr>
            <p:ph idx="3" type="subTitle"/>
          </p:nvPr>
        </p:nvSpPr>
        <p:spPr>
          <a:xfrm>
            <a:off x="7293375" y="2414700"/>
            <a:ext cx="14289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-Battery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-Face Mask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-Syringe</a:t>
            </a:r>
            <a:endParaRPr/>
          </a:p>
        </p:txBody>
      </p:sp>
      <p:sp>
        <p:nvSpPr>
          <p:cNvPr id="2887" name="Google Shape;2887;g2846f776ca8_0_291"/>
          <p:cNvSpPr txBox="1"/>
          <p:nvPr>
            <p:ph idx="4" type="subTitle"/>
          </p:nvPr>
        </p:nvSpPr>
        <p:spPr>
          <a:xfrm>
            <a:off x="76201" y="1982713"/>
            <a:ext cx="23931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Recyclable</a:t>
            </a:r>
            <a:endParaRPr/>
          </a:p>
        </p:txBody>
      </p:sp>
      <p:sp>
        <p:nvSpPr>
          <p:cNvPr id="2888" name="Google Shape;2888;g2846f776ca8_0_291"/>
          <p:cNvSpPr txBox="1"/>
          <p:nvPr>
            <p:ph idx="5" type="subTitle"/>
          </p:nvPr>
        </p:nvSpPr>
        <p:spPr>
          <a:xfrm>
            <a:off x="2322399" y="1982725"/>
            <a:ext cx="23931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Biodegradable</a:t>
            </a:r>
            <a:endParaRPr/>
          </a:p>
        </p:txBody>
      </p:sp>
      <p:sp>
        <p:nvSpPr>
          <p:cNvPr id="2889" name="Google Shape;2889;g2846f776ca8_0_291"/>
          <p:cNvSpPr txBox="1"/>
          <p:nvPr>
            <p:ph idx="6" type="subTitle"/>
          </p:nvPr>
        </p:nvSpPr>
        <p:spPr>
          <a:xfrm>
            <a:off x="6750899" y="2008000"/>
            <a:ext cx="23931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Hazardous</a:t>
            </a:r>
            <a:endParaRPr/>
          </a:p>
        </p:txBody>
      </p:sp>
      <p:sp>
        <p:nvSpPr>
          <p:cNvPr id="2890" name="Google Shape;2890;g2846f776ca8_0_291"/>
          <p:cNvSpPr txBox="1"/>
          <p:nvPr>
            <p:ph type="title"/>
          </p:nvPr>
        </p:nvSpPr>
        <p:spPr>
          <a:xfrm>
            <a:off x="3713049" y="190750"/>
            <a:ext cx="1875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400"/>
              <a:t>Categories</a:t>
            </a:r>
            <a:endParaRPr/>
          </a:p>
        </p:txBody>
      </p:sp>
      <p:sp>
        <p:nvSpPr>
          <p:cNvPr id="2891" name="Google Shape;2891;g2846f776ca8_0_291"/>
          <p:cNvSpPr txBox="1"/>
          <p:nvPr>
            <p:ph idx="3" type="subTitle"/>
          </p:nvPr>
        </p:nvSpPr>
        <p:spPr>
          <a:xfrm>
            <a:off x="5000250" y="2414700"/>
            <a:ext cx="1652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-Furniture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-Lamp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-Clothes</a:t>
            </a:r>
            <a:endParaRPr/>
          </a:p>
        </p:txBody>
      </p:sp>
      <p:sp>
        <p:nvSpPr>
          <p:cNvPr id="2892" name="Google Shape;2892;g2846f776ca8_0_291"/>
          <p:cNvSpPr txBox="1"/>
          <p:nvPr>
            <p:ph idx="6" type="subTitle"/>
          </p:nvPr>
        </p:nvSpPr>
        <p:spPr>
          <a:xfrm>
            <a:off x="4542149" y="2007988"/>
            <a:ext cx="23931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Homegoods</a:t>
            </a:r>
            <a:endParaRPr/>
          </a:p>
        </p:txBody>
      </p:sp>
      <p:cxnSp>
        <p:nvCxnSpPr>
          <p:cNvPr id="2893" name="Google Shape;2893;g2846f776ca8_0_291"/>
          <p:cNvCxnSpPr/>
          <p:nvPr/>
        </p:nvCxnSpPr>
        <p:spPr>
          <a:xfrm>
            <a:off x="3699400" y="959375"/>
            <a:ext cx="17682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94" name="Google Shape;2894;g2846f776ca8_0_291"/>
          <p:cNvGrpSpPr/>
          <p:nvPr/>
        </p:nvGrpSpPr>
        <p:grpSpPr>
          <a:xfrm>
            <a:off x="949822" y="1318887"/>
            <a:ext cx="645857" cy="616860"/>
            <a:chOff x="9727900" y="2463675"/>
            <a:chExt cx="592475" cy="565875"/>
          </a:xfrm>
        </p:grpSpPr>
        <p:sp>
          <p:nvSpPr>
            <p:cNvPr id="2895" name="Google Shape;2895;g2846f776ca8_0_291"/>
            <p:cNvSpPr/>
            <p:nvPr/>
          </p:nvSpPr>
          <p:spPr>
            <a:xfrm>
              <a:off x="9982225" y="2603075"/>
              <a:ext cx="173325" cy="95425"/>
            </a:xfrm>
            <a:custGeom>
              <a:rect b="b" l="l" r="r" t="t"/>
              <a:pathLst>
                <a:path extrusionOk="0" fill="none" h="3817" w="6933">
                  <a:moveTo>
                    <a:pt x="6933" y="3144"/>
                  </a:moveTo>
                  <a:cubicBezTo>
                    <a:pt x="6435" y="2305"/>
                    <a:pt x="5964" y="1450"/>
                    <a:pt x="5518" y="577"/>
                  </a:cubicBezTo>
                  <a:cubicBezTo>
                    <a:pt x="5221" y="0"/>
                    <a:pt x="4392" y="53"/>
                    <a:pt x="4165" y="655"/>
                  </a:cubicBezTo>
                  <a:cubicBezTo>
                    <a:pt x="3990" y="1109"/>
                    <a:pt x="3824" y="1581"/>
                    <a:pt x="3667" y="2017"/>
                  </a:cubicBezTo>
                  <a:cubicBezTo>
                    <a:pt x="3466" y="2620"/>
                    <a:pt x="2646" y="2698"/>
                    <a:pt x="2314" y="2148"/>
                  </a:cubicBezTo>
                  <a:cubicBezTo>
                    <a:pt x="2253" y="2026"/>
                    <a:pt x="2183" y="1921"/>
                    <a:pt x="2113" y="1799"/>
                  </a:cubicBezTo>
                  <a:cubicBezTo>
                    <a:pt x="1799" y="1275"/>
                    <a:pt x="1030" y="1310"/>
                    <a:pt x="777" y="1869"/>
                  </a:cubicBezTo>
                  <a:cubicBezTo>
                    <a:pt x="498" y="2506"/>
                    <a:pt x="236" y="3161"/>
                    <a:pt x="0" y="3816"/>
                  </a:cubicBezTo>
                </a:path>
              </a:pathLst>
            </a:custGeom>
            <a:noFill/>
            <a:ln cap="flat" cmpd="sng" w="9525">
              <a:solidFill>
                <a:srgbClr val="7BAA8E"/>
              </a:solidFill>
              <a:prstDash val="solid"/>
              <a:miter lim="87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g2846f776ca8_0_291"/>
            <p:cNvSpPr/>
            <p:nvPr/>
          </p:nvSpPr>
          <p:spPr>
            <a:xfrm>
              <a:off x="9727900" y="2463675"/>
              <a:ext cx="592475" cy="565875"/>
            </a:xfrm>
            <a:custGeom>
              <a:rect b="b" l="l" r="r" t="t"/>
              <a:pathLst>
                <a:path extrusionOk="0" h="22635" w="23699">
                  <a:moveTo>
                    <a:pt x="11831" y="0"/>
                  </a:moveTo>
                  <a:cubicBezTo>
                    <a:pt x="6050" y="0"/>
                    <a:pt x="1120" y="4403"/>
                    <a:pt x="577" y="10274"/>
                  </a:cubicBezTo>
                  <a:cubicBezTo>
                    <a:pt x="1" y="16500"/>
                    <a:pt x="4585" y="22009"/>
                    <a:pt x="10810" y="22585"/>
                  </a:cubicBezTo>
                  <a:cubicBezTo>
                    <a:pt x="11166" y="22618"/>
                    <a:pt x="11518" y="22634"/>
                    <a:pt x="11868" y="22634"/>
                  </a:cubicBezTo>
                  <a:cubicBezTo>
                    <a:pt x="17648" y="22634"/>
                    <a:pt x="22578" y="18231"/>
                    <a:pt x="23122" y="12361"/>
                  </a:cubicBezTo>
                  <a:cubicBezTo>
                    <a:pt x="23698" y="6135"/>
                    <a:pt x="19114" y="617"/>
                    <a:pt x="12889" y="49"/>
                  </a:cubicBezTo>
                  <a:cubicBezTo>
                    <a:pt x="12533" y="16"/>
                    <a:pt x="12181" y="0"/>
                    <a:pt x="11831" y="0"/>
                  </a:cubicBezTo>
                  <a:close/>
                </a:path>
              </a:pathLst>
            </a:custGeom>
            <a:solidFill>
              <a:srgbClr val="74C1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g2846f776ca8_0_291"/>
            <p:cNvSpPr/>
            <p:nvPr/>
          </p:nvSpPr>
          <p:spPr>
            <a:xfrm>
              <a:off x="9741000" y="2464250"/>
              <a:ext cx="283150" cy="282925"/>
            </a:xfrm>
            <a:custGeom>
              <a:rect b="b" l="l" r="r" t="t"/>
              <a:pathLst>
                <a:path extrusionOk="0" fill="none" h="11317" w="11326">
                  <a:moveTo>
                    <a:pt x="1" y="11316"/>
                  </a:moveTo>
                  <a:cubicBezTo>
                    <a:pt x="1" y="5064"/>
                    <a:pt x="5065" y="0"/>
                    <a:pt x="11325" y="0"/>
                  </a:cubicBezTo>
                </a:path>
              </a:pathLst>
            </a:custGeom>
            <a:noFill/>
            <a:ln cap="rnd" cmpd="sng" w="9525">
              <a:solidFill>
                <a:srgbClr val="33333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8" name="Google Shape;2898;g2846f776ca8_0_291"/>
          <p:cNvGrpSpPr/>
          <p:nvPr/>
        </p:nvGrpSpPr>
        <p:grpSpPr>
          <a:xfrm>
            <a:off x="1191082" y="1472729"/>
            <a:ext cx="288866" cy="320235"/>
            <a:chOff x="3082217" y="2788586"/>
            <a:chExt cx="288866" cy="320235"/>
          </a:xfrm>
        </p:grpSpPr>
        <p:sp>
          <p:nvSpPr>
            <p:cNvPr id="2899" name="Google Shape;2899;g2846f776ca8_0_291"/>
            <p:cNvSpPr/>
            <p:nvPr/>
          </p:nvSpPr>
          <p:spPr>
            <a:xfrm>
              <a:off x="3082401" y="2867508"/>
              <a:ext cx="275178" cy="241313"/>
            </a:xfrm>
            <a:custGeom>
              <a:rect b="b" l="l" r="r" t="t"/>
              <a:pathLst>
                <a:path extrusionOk="0" h="9185" w="10474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rgbClr val="FC54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g2846f776ca8_0_291"/>
            <p:cNvSpPr/>
            <p:nvPr/>
          </p:nvSpPr>
          <p:spPr>
            <a:xfrm>
              <a:off x="3082217" y="2867508"/>
              <a:ext cx="219980" cy="241313"/>
            </a:xfrm>
            <a:custGeom>
              <a:rect b="b" l="l" r="r" t="t"/>
              <a:pathLst>
                <a:path extrusionOk="0" h="9185" w="8373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rgbClr val="FC54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g2846f776ca8_0_291"/>
            <p:cNvSpPr/>
            <p:nvPr/>
          </p:nvSpPr>
          <p:spPr>
            <a:xfrm>
              <a:off x="3233100" y="2788586"/>
              <a:ext cx="137983" cy="76269"/>
            </a:xfrm>
            <a:custGeom>
              <a:rect b="b" l="l" r="r" t="t"/>
              <a:pathLst>
                <a:path extrusionOk="0" h="2903" w="5252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rgbClr val="0085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g2846f776ca8_0_291"/>
            <p:cNvSpPr/>
            <p:nvPr/>
          </p:nvSpPr>
          <p:spPr>
            <a:xfrm>
              <a:off x="3232916" y="2788586"/>
              <a:ext cx="138167" cy="51258"/>
            </a:xfrm>
            <a:custGeom>
              <a:rect b="b" l="l" r="r" t="t"/>
              <a:pathLst>
                <a:path extrusionOk="0" h="1951" w="5259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rgbClr val="0085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g2846f776ca8_0_291"/>
            <p:cNvSpPr/>
            <p:nvPr/>
          </p:nvSpPr>
          <p:spPr>
            <a:xfrm>
              <a:off x="3293605" y="2915403"/>
              <a:ext cx="38831" cy="55540"/>
            </a:xfrm>
            <a:custGeom>
              <a:rect b="b" l="l" r="r" t="t"/>
              <a:pathLst>
                <a:path extrusionOk="0" h="2114" w="1478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g2846f776ca8_0_291"/>
            <p:cNvSpPr/>
            <p:nvPr/>
          </p:nvSpPr>
          <p:spPr>
            <a:xfrm>
              <a:off x="3191379" y="2892677"/>
              <a:ext cx="57405" cy="13136"/>
            </a:xfrm>
            <a:custGeom>
              <a:rect b="b" l="l" r="r" t="t"/>
              <a:pathLst>
                <a:path extrusionOk="0" h="500" w="2185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rgbClr val="B57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g2846f776ca8_0_291"/>
            <p:cNvSpPr/>
            <p:nvPr/>
          </p:nvSpPr>
          <p:spPr>
            <a:xfrm>
              <a:off x="3195320" y="2830070"/>
              <a:ext cx="49708" cy="75560"/>
            </a:xfrm>
            <a:custGeom>
              <a:rect b="b" l="l" r="r" t="t"/>
              <a:pathLst>
                <a:path extrusionOk="0" h="2876" w="1892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06" name="Google Shape;2906;g2846f776ca8_0_291"/>
          <p:cNvGrpSpPr/>
          <p:nvPr/>
        </p:nvGrpSpPr>
        <p:grpSpPr>
          <a:xfrm>
            <a:off x="1084140" y="1407741"/>
            <a:ext cx="294904" cy="370026"/>
            <a:chOff x="5820278" y="2906158"/>
            <a:chExt cx="294904" cy="370026"/>
          </a:xfrm>
        </p:grpSpPr>
        <p:sp>
          <p:nvSpPr>
            <p:cNvPr id="2907" name="Google Shape;2907;g2846f776ca8_0_291"/>
            <p:cNvSpPr/>
            <p:nvPr/>
          </p:nvSpPr>
          <p:spPr>
            <a:xfrm>
              <a:off x="5893198" y="2987339"/>
              <a:ext cx="193158" cy="168790"/>
            </a:xfrm>
            <a:custGeom>
              <a:rect b="b" l="l" r="r" t="t"/>
              <a:pathLst>
                <a:path extrusionOk="0" h="6435" w="7364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B57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g2846f776ca8_0_291"/>
            <p:cNvSpPr/>
            <p:nvPr/>
          </p:nvSpPr>
          <p:spPr>
            <a:xfrm>
              <a:off x="5885906" y="2906158"/>
              <a:ext cx="229276" cy="237880"/>
            </a:xfrm>
            <a:custGeom>
              <a:rect b="b" l="l" r="r" t="t"/>
              <a:pathLst>
                <a:path extrusionOk="0" h="9069" w="8741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FFB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g2846f776ca8_0_291"/>
            <p:cNvSpPr/>
            <p:nvPr/>
          </p:nvSpPr>
          <p:spPr>
            <a:xfrm>
              <a:off x="5836987" y="2915154"/>
              <a:ext cx="61562" cy="295061"/>
            </a:xfrm>
            <a:custGeom>
              <a:rect b="b" l="l" r="r" t="t"/>
              <a:pathLst>
                <a:path extrusionOk="0" h="11249" w="2347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B57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g2846f776ca8_0_291"/>
            <p:cNvSpPr/>
            <p:nvPr/>
          </p:nvSpPr>
          <p:spPr>
            <a:xfrm>
              <a:off x="5880555" y="3094358"/>
              <a:ext cx="187990" cy="175951"/>
            </a:xfrm>
            <a:custGeom>
              <a:rect b="b" l="l" r="r" t="t"/>
              <a:pathLst>
                <a:path extrusionOk="0" h="6708" w="7167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B57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g2846f776ca8_0_291"/>
            <p:cNvSpPr/>
            <p:nvPr/>
          </p:nvSpPr>
          <p:spPr>
            <a:xfrm>
              <a:off x="5820278" y="2986343"/>
              <a:ext cx="94979" cy="289842"/>
            </a:xfrm>
            <a:custGeom>
              <a:rect b="b" l="l" r="r" t="t"/>
              <a:pathLst>
                <a:path extrusionOk="0" h="11050" w="3621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B57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g2846f776ca8_0_291"/>
            <p:cNvSpPr/>
            <p:nvPr/>
          </p:nvSpPr>
          <p:spPr>
            <a:xfrm>
              <a:off x="5951166" y="2917804"/>
              <a:ext cx="156541" cy="130179"/>
            </a:xfrm>
            <a:custGeom>
              <a:rect b="b" l="l" r="r" t="t"/>
              <a:pathLst>
                <a:path extrusionOk="0" h="4963" w="5968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B57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g2846f776ca8_0_291"/>
            <p:cNvSpPr/>
            <p:nvPr/>
          </p:nvSpPr>
          <p:spPr>
            <a:xfrm>
              <a:off x="5937290" y="2999589"/>
              <a:ext cx="141249" cy="156541"/>
            </a:xfrm>
            <a:custGeom>
              <a:rect b="b" l="l" r="r" t="t"/>
              <a:pathLst>
                <a:path extrusionOk="0" h="5968" w="5385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FFB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4" name="Google Shape;2914;g2846f776ca8_0_291"/>
          <p:cNvGrpSpPr/>
          <p:nvPr/>
        </p:nvGrpSpPr>
        <p:grpSpPr>
          <a:xfrm>
            <a:off x="3196024" y="1378602"/>
            <a:ext cx="645857" cy="616860"/>
            <a:chOff x="9727900" y="2463675"/>
            <a:chExt cx="592475" cy="565875"/>
          </a:xfrm>
        </p:grpSpPr>
        <p:sp>
          <p:nvSpPr>
            <p:cNvPr id="2915" name="Google Shape;2915;g2846f776ca8_0_291"/>
            <p:cNvSpPr/>
            <p:nvPr/>
          </p:nvSpPr>
          <p:spPr>
            <a:xfrm>
              <a:off x="9982225" y="2603075"/>
              <a:ext cx="173325" cy="95425"/>
            </a:xfrm>
            <a:custGeom>
              <a:rect b="b" l="l" r="r" t="t"/>
              <a:pathLst>
                <a:path extrusionOk="0" fill="none" h="3817" w="6933">
                  <a:moveTo>
                    <a:pt x="6933" y="3144"/>
                  </a:moveTo>
                  <a:cubicBezTo>
                    <a:pt x="6435" y="2305"/>
                    <a:pt x="5964" y="1450"/>
                    <a:pt x="5518" y="577"/>
                  </a:cubicBezTo>
                  <a:cubicBezTo>
                    <a:pt x="5221" y="0"/>
                    <a:pt x="4392" y="53"/>
                    <a:pt x="4165" y="655"/>
                  </a:cubicBezTo>
                  <a:cubicBezTo>
                    <a:pt x="3990" y="1109"/>
                    <a:pt x="3824" y="1581"/>
                    <a:pt x="3667" y="2017"/>
                  </a:cubicBezTo>
                  <a:cubicBezTo>
                    <a:pt x="3466" y="2620"/>
                    <a:pt x="2646" y="2698"/>
                    <a:pt x="2314" y="2148"/>
                  </a:cubicBezTo>
                  <a:cubicBezTo>
                    <a:pt x="2253" y="2026"/>
                    <a:pt x="2183" y="1921"/>
                    <a:pt x="2113" y="1799"/>
                  </a:cubicBezTo>
                  <a:cubicBezTo>
                    <a:pt x="1799" y="1275"/>
                    <a:pt x="1030" y="1310"/>
                    <a:pt x="777" y="1869"/>
                  </a:cubicBezTo>
                  <a:cubicBezTo>
                    <a:pt x="498" y="2506"/>
                    <a:pt x="236" y="3161"/>
                    <a:pt x="0" y="3816"/>
                  </a:cubicBezTo>
                </a:path>
              </a:pathLst>
            </a:custGeom>
            <a:noFill/>
            <a:ln cap="flat" cmpd="sng" w="9525">
              <a:solidFill>
                <a:srgbClr val="7BAA8E"/>
              </a:solidFill>
              <a:prstDash val="solid"/>
              <a:miter lim="87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g2846f776ca8_0_291"/>
            <p:cNvSpPr/>
            <p:nvPr/>
          </p:nvSpPr>
          <p:spPr>
            <a:xfrm>
              <a:off x="9727900" y="2463675"/>
              <a:ext cx="592475" cy="565875"/>
            </a:xfrm>
            <a:custGeom>
              <a:rect b="b" l="l" r="r" t="t"/>
              <a:pathLst>
                <a:path extrusionOk="0" h="22635" w="23699">
                  <a:moveTo>
                    <a:pt x="11831" y="0"/>
                  </a:moveTo>
                  <a:cubicBezTo>
                    <a:pt x="6050" y="0"/>
                    <a:pt x="1120" y="4403"/>
                    <a:pt x="577" y="10274"/>
                  </a:cubicBezTo>
                  <a:cubicBezTo>
                    <a:pt x="1" y="16500"/>
                    <a:pt x="4585" y="22009"/>
                    <a:pt x="10810" y="22585"/>
                  </a:cubicBezTo>
                  <a:cubicBezTo>
                    <a:pt x="11166" y="22618"/>
                    <a:pt x="11518" y="22634"/>
                    <a:pt x="11868" y="22634"/>
                  </a:cubicBezTo>
                  <a:cubicBezTo>
                    <a:pt x="17648" y="22634"/>
                    <a:pt x="22578" y="18231"/>
                    <a:pt x="23122" y="12361"/>
                  </a:cubicBezTo>
                  <a:cubicBezTo>
                    <a:pt x="23698" y="6135"/>
                    <a:pt x="19114" y="617"/>
                    <a:pt x="12889" y="49"/>
                  </a:cubicBezTo>
                  <a:cubicBezTo>
                    <a:pt x="12533" y="16"/>
                    <a:pt x="12181" y="0"/>
                    <a:pt x="11831" y="0"/>
                  </a:cubicBezTo>
                  <a:close/>
                </a:path>
              </a:pathLst>
            </a:custGeom>
            <a:solidFill>
              <a:srgbClr val="FFB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g2846f776ca8_0_291"/>
            <p:cNvSpPr/>
            <p:nvPr/>
          </p:nvSpPr>
          <p:spPr>
            <a:xfrm>
              <a:off x="9741000" y="2464250"/>
              <a:ext cx="283150" cy="282925"/>
            </a:xfrm>
            <a:custGeom>
              <a:rect b="b" l="l" r="r" t="t"/>
              <a:pathLst>
                <a:path extrusionOk="0" fill="none" h="11317" w="11326">
                  <a:moveTo>
                    <a:pt x="1" y="11316"/>
                  </a:moveTo>
                  <a:cubicBezTo>
                    <a:pt x="1" y="5064"/>
                    <a:pt x="5065" y="0"/>
                    <a:pt x="11325" y="0"/>
                  </a:cubicBezTo>
                </a:path>
              </a:pathLst>
            </a:custGeom>
            <a:noFill/>
            <a:ln cap="rnd" cmpd="sng" w="9525">
              <a:solidFill>
                <a:srgbClr val="33333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Recycle with solid fill" id="2918" name="Google Shape;2918;g2846f776ca8_0_2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35654" y="1508789"/>
            <a:ext cx="356483" cy="3564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9" name="Google Shape;2919;g2846f776ca8_0_291"/>
          <p:cNvGrpSpPr/>
          <p:nvPr/>
        </p:nvGrpSpPr>
        <p:grpSpPr>
          <a:xfrm>
            <a:off x="7624519" y="1407743"/>
            <a:ext cx="645857" cy="616860"/>
            <a:chOff x="9727900" y="2463675"/>
            <a:chExt cx="592475" cy="565875"/>
          </a:xfrm>
        </p:grpSpPr>
        <p:sp>
          <p:nvSpPr>
            <p:cNvPr id="2920" name="Google Shape;2920;g2846f776ca8_0_291"/>
            <p:cNvSpPr/>
            <p:nvPr/>
          </p:nvSpPr>
          <p:spPr>
            <a:xfrm>
              <a:off x="9982225" y="2603075"/>
              <a:ext cx="173325" cy="95425"/>
            </a:xfrm>
            <a:custGeom>
              <a:rect b="b" l="l" r="r" t="t"/>
              <a:pathLst>
                <a:path extrusionOk="0" fill="none" h="3817" w="6933">
                  <a:moveTo>
                    <a:pt x="6933" y="3144"/>
                  </a:moveTo>
                  <a:cubicBezTo>
                    <a:pt x="6435" y="2305"/>
                    <a:pt x="5964" y="1450"/>
                    <a:pt x="5518" y="577"/>
                  </a:cubicBezTo>
                  <a:cubicBezTo>
                    <a:pt x="5221" y="0"/>
                    <a:pt x="4392" y="53"/>
                    <a:pt x="4165" y="655"/>
                  </a:cubicBezTo>
                  <a:cubicBezTo>
                    <a:pt x="3990" y="1109"/>
                    <a:pt x="3824" y="1581"/>
                    <a:pt x="3667" y="2017"/>
                  </a:cubicBezTo>
                  <a:cubicBezTo>
                    <a:pt x="3466" y="2620"/>
                    <a:pt x="2646" y="2698"/>
                    <a:pt x="2314" y="2148"/>
                  </a:cubicBezTo>
                  <a:cubicBezTo>
                    <a:pt x="2253" y="2026"/>
                    <a:pt x="2183" y="1921"/>
                    <a:pt x="2113" y="1799"/>
                  </a:cubicBezTo>
                  <a:cubicBezTo>
                    <a:pt x="1799" y="1275"/>
                    <a:pt x="1030" y="1310"/>
                    <a:pt x="777" y="1869"/>
                  </a:cubicBezTo>
                  <a:cubicBezTo>
                    <a:pt x="498" y="2506"/>
                    <a:pt x="236" y="3161"/>
                    <a:pt x="0" y="3816"/>
                  </a:cubicBezTo>
                </a:path>
              </a:pathLst>
            </a:custGeom>
            <a:solidFill>
              <a:srgbClr val="FC5427"/>
            </a:solidFill>
            <a:ln cap="flat" cmpd="sng" w="9525">
              <a:solidFill>
                <a:srgbClr val="7BAA8E"/>
              </a:solidFill>
              <a:prstDash val="solid"/>
              <a:miter lim="87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g2846f776ca8_0_291"/>
            <p:cNvSpPr/>
            <p:nvPr/>
          </p:nvSpPr>
          <p:spPr>
            <a:xfrm>
              <a:off x="9727900" y="2463675"/>
              <a:ext cx="592475" cy="565875"/>
            </a:xfrm>
            <a:custGeom>
              <a:rect b="b" l="l" r="r" t="t"/>
              <a:pathLst>
                <a:path extrusionOk="0" h="22635" w="23699">
                  <a:moveTo>
                    <a:pt x="11831" y="0"/>
                  </a:moveTo>
                  <a:cubicBezTo>
                    <a:pt x="6050" y="0"/>
                    <a:pt x="1120" y="4403"/>
                    <a:pt x="577" y="10274"/>
                  </a:cubicBezTo>
                  <a:cubicBezTo>
                    <a:pt x="1" y="16500"/>
                    <a:pt x="4585" y="22009"/>
                    <a:pt x="10810" y="22585"/>
                  </a:cubicBezTo>
                  <a:cubicBezTo>
                    <a:pt x="11166" y="22618"/>
                    <a:pt x="11518" y="22634"/>
                    <a:pt x="11868" y="22634"/>
                  </a:cubicBezTo>
                  <a:cubicBezTo>
                    <a:pt x="17648" y="22634"/>
                    <a:pt x="22578" y="18231"/>
                    <a:pt x="23122" y="12361"/>
                  </a:cubicBezTo>
                  <a:cubicBezTo>
                    <a:pt x="23698" y="6135"/>
                    <a:pt x="19114" y="617"/>
                    <a:pt x="12889" y="49"/>
                  </a:cubicBezTo>
                  <a:cubicBezTo>
                    <a:pt x="12533" y="16"/>
                    <a:pt x="12181" y="0"/>
                    <a:pt x="11831" y="0"/>
                  </a:cubicBezTo>
                  <a:close/>
                </a:path>
              </a:pathLst>
            </a:custGeom>
            <a:solidFill>
              <a:srgbClr val="FC54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g2846f776ca8_0_291"/>
            <p:cNvSpPr/>
            <p:nvPr/>
          </p:nvSpPr>
          <p:spPr>
            <a:xfrm>
              <a:off x="9741000" y="2464250"/>
              <a:ext cx="283150" cy="282925"/>
            </a:xfrm>
            <a:custGeom>
              <a:rect b="b" l="l" r="r" t="t"/>
              <a:pathLst>
                <a:path extrusionOk="0" fill="none" h="11317" w="11326">
                  <a:moveTo>
                    <a:pt x="1" y="11316"/>
                  </a:moveTo>
                  <a:cubicBezTo>
                    <a:pt x="1" y="5064"/>
                    <a:pt x="5065" y="0"/>
                    <a:pt x="11325" y="0"/>
                  </a:cubicBezTo>
                </a:path>
              </a:pathLst>
            </a:custGeom>
            <a:solidFill>
              <a:srgbClr val="FC5427"/>
            </a:solidFill>
            <a:ln cap="rnd" cmpd="sng" w="9525">
              <a:solidFill>
                <a:srgbClr val="33333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Danger with solid fill" id="2923" name="Google Shape;2923;g2846f776ca8_0_2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42323" y="1461332"/>
            <a:ext cx="410249" cy="4574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24" name="Google Shape;2924;g2846f776ca8_0_291"/>
          <p:cNvGrpSpPr/>
          <p:nvPr/>
        </p:nvGrpSpPr>
        <p:grpSpPr>
          <a:xfrm>
            <a:off x="5335396" y="1378605"/>
            <a:ext cx="645857" cy="616860"/>
            <a:chOff x="9727900" y="2463675"/>
            <a:chExt cx="592475" cy="565875"/>
          </a:xfrm>
        </p:grpSpPr>
        <p:sp>
          <p:nvSpPr>
            <p:cNvPr id="2925" name="Google Shape;2925;g2846f776ca8_0_291"/>
            <p:cNvSpPr/>
            <p:nvPr/>
          </p:nvSpPr>
          <p:spPr>
            <a:xfrm>
              <a:off x="9982225" y="2603075"/>
              <a:ext cx="173325" cy="95425"/>
            </a:xfrm>
            <a:custGeom>
              <a:rect b="b" l="l" r="r" t="t"/>
              <a:pathLst>
                <a:path extrusionOk="0" fill="none" h="3817" w="6933">
                  <a:moveTo>
                    <a:pt x="6933" y="3144"/>
                  </a:moveTo>
                  <a:cubicBezTo>
                    <a:pt x="6435" y="2305"/>
                    <a:pt x="5964" y="1450"/>
                    <a:pt x="5518" y="577"/>
                  </a:cubicBezTo>
                  <a:cubicBezTo>
                    <a:pt x="5221" y="0"/>
                    <a:pt x="4392" y="53"/>
                    <a:pt x="4165" y="655"/>
                  </a:cubicBezTo>
                  <a:cubicBezTo>
                    <a:pt x="3990" y="1109"/>
                    <a:pt x="3824" y="1581"/>
                    <a:pt x="3667" y="2017"/>
                  </a:cubicBezTo>
                  <a:cubicBezTo>
                    <a:pt x="3466" y="2620"/>
                    <a:pt x="2646" y="2698"/>
                    <a:pt x="2314" y="2148"/>
                  </a:cubicBezTo>
                  <a:cubicBezTo>
                    <a:pt x="2253" y="2026"/>
                    <a:pt x="2183" y="1921"/>
                    <a:pt x="2113" y="1799"/>
                  </a:cubicBezTo>
                  <a:cubicBezTo>
                    <a:pt x="1799" y="1275"/>
                    <a:pt x="1030" y="1310"/>
                    <a:pt x="777" y="1869"/>
                  </a:cubicBezTo>
                  <a:cubicBezTo>
                    <a:pt x="498" y="2506"/>
                    <a:pt x="236" y="3161"/>
                    <a:pt x="0" y="3816"/>
                  </a:cubicBezTo>
                </a:path>
              </a:pathLst>
            </a:custGeom>
            <a:solidFill>
              <a:srgbClr val="B57961"/>
            </a:solidFill>
            <a:ln cap="flat" cmpd="sng" w="9525">
              <a:solidFill>
                <a:srgbClr val="7BAA8E"/>
              </a:solidFill>
              <a:prstDash val="solid"/>
              <a:miter lim="87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g2846f776ca8_0_291"/>
            <p:cNvSpPr/>
            <p:nvPr/>
          </p:nvSpPr>
          <p:spPr>
            <a:xfrm>
              <a:off x="9727900" y="2463675"/>
              <a:ext cx="592475" cy="565875"/>
            </a:xfrm>
            <a:custGeom>
              <a:rect b="b" l="l" r="r" t="t"/>
              <a:pathLst>
                <a:path extrusionOk="0" h="22635" w="23699">
                  <a:moveTo>
                    <a:pt x="11831" y="0"/>
                  </a:moveTo>
                  <a:cubicBezTo>
                    <a:pt x="6050" y="0"/>
                    <a:pt x="1120" y="4403"/>
                    <a:pt x="577" y="10274"/>
                  </a:cubicBezTo>
                  <a:cubicBezTo>
                    <a:pt x="1" y="16500"/>
                    <a:pt x="4585" y="22009"/>
                    <a:pt x="10810" y="22585"/>
                  </a:cubicBezTo>
                  <a:cubicBezTo>
                    <a:pt x="11166" y="22618"/>
                    <a:pt x="11518" y="22634"/>
                    <a:pt x="11868" y="22634"/>
                  </a:cubicBezTo>
                  <a:cubicBezTo>
                    <a:pt x="17648" y="22634"/>
                    <a:pt x="22578" y="18231"/>
                    <a:pt x="23122" y="12361"/>
                  </a:cubicBezTo>
                  <a:cubicBezTo>
                    <a:pt x="23698" y="6135"/>
                    <a:pt x="19114" y="617"/>
                    <a:pt x="12889" y="49"/>
                  </a:cubicBezTo>
                  <a:cubicBezTo>
                    <a:pt x="12533" y="16"/>
                    <a:pt x="12181" y="0"/>
                    <a:pt x="11831" y="0"/>
                  </a:cubicBezTo>
                  <a:close/>
                </a:path>
              </a:pathLst>
            </a:custGeom>
            <a:solidFill>
              <a:srgbClr val="B57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g2846f776ca8_0_291"/>
            <p:cNvSpPr/>
            <p:nvPr/>
          </p:nvSpPr>
          <p:spPr>
            <a:xfrm>
              <a:off x="9741000" y="2464250"/>
              <a:ext cx="283150" cy="282925"/>
            </a:xfrm>
            <a:custGeom>
              <a:rect b="b" l="l" r="r" t="t"/>
              <a:pathLst>
                <a:path extrusionOk="0" fill="none" h="11317" w="11326">
                  <a:moveTo>
                    <a:pt x="1" y="11316"/>
                  </a:moveTo>
                  <a:cubicBezTo>
                    <a:pt x="1" y="5064"/>
                    <a:pt x="5065" y="0"/>
                    <a:pt x="11325" y="0"/>
                  </a:cubicBezTo>
                </a:path>
              </a:pathLst>
            </a:custGeom>
            <a:solidFill>
              <a:srgbClr val="B57961"/>
            </a:solidFill>
            <a:ln cap="rnd" cmpd="sng" w="9525">
              <a:solidFill>
                <a:srgbClr val="33333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House with solid fill" id="2928" name="Google Shape;2928;g2846f776ca8_0_29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00499" y="1381548"/>
            <a:ext cx="487058" cy="554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2" name="Shape 2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3" name="Google Shape;2933;g2846f776ca8_0_427"/>
          <p:cNvSpPr txBox="1"/>
          <p:nvPr/>
        </p:nvSpPr>
        <p:spPr>
          <a:xfrm>
            <a:off x="883300" y="585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333333"/>
                </a:solidFill>
                <a:latin typeface="Georama"/>
                <a:ea typeface="Georama"/>
                <a:cs typeface="Georama"/>
                <a:sym typeface="Georama"/>
              </a:rPr>
              <a:t>Recommendation</a:t>
            </a:r>
            <a:br>
              <a:rPr b="1" lang="en" sz="3000">
                <a:solidFill>
                  <a:srgbClr val="333333"/>
                </a:solidFill>
                <a:latin typeface="Georama"/>
                <a:ea typeface="Georama"/>
                <a:cs typeface="Georama"/>
                <a:sym typeface="Georama"/>
              </a:rPr>
            </a:br>
            <a:endParaRPr b="1" sz="3000">
              <a:solidFill>
                <a:srgbClr val="333333"/>
              </a:solidFill>
              <a:latin typeface="Georama"/>
              <a:ea typeface="Georama"/>
              <a:cs typeface="Georama"/>
              <a:sym typeface="Georama"/>
            </a:endParaRPr>
          </a:p>
        </p:txBody>
      </p:sp>
      <p:grpSp>
        <p:nvGrpSpPr>
          <p:cNvPr id="2934" name="Google Shape;2934;g2846f776ca8_0_427"/>
          <p:cNvGrpSpPr/>
          <p:nvPr/>
        </p:nvGrpSpPr>
        <p:grpSpPr>
          <a:xfrm>
            <a:off x="1798990" y="783675"/>
            <a:ext cx="5608273" cy="4146374"/>
            <a:chOff x="995740" y="0"/>
            <a:chExt cx="4100514" cy="3179491"/>
          </a:xfrm>
        </p:grpSpPr>
        <p:sp>
          <p:nvSpPr>
            <p:cNvPr id="2935" name="Google Shape;2935;g2846f776ca8_0_427"/>
            <p:cNvSpPr/>
            <p:nvPr/>
          </p:nvSpPr>
          <p:spPr>
            <a:xfrm>
              <a:off x="3534190" y="2119291"/>
              <a:ext cx="1539600" cy="997200"/>
            </a:xfrm>
            <a:prstGeom prst="roundRect">
              <a:avLst>
                <a:gd fmla="val 10000" name="adj"/>
              </a:avLst>
            </a:prstGeom>
            <a:solidFill>
              <a:srgbClr val="EEF8F4">
                <a:alpha val="89800"/>
              </a:srgbClr>
            </a:solidFill>
            <a:ln cap="flat" cmpd="sng" w="25400">
              <a:solidFill>
                <a:srgbClr val="FA53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g2846f776ca8_0_427"/>
            <p:cNvSpPr txBox="1"/>
            <p:nvPr/>
          </p:nvSpPr>
          <p:spPr>
            <a:xfrm>
              <a:off x="4062454" y="2475391"/>
              <a:ext cx="1033800" cy="70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u="none" cap="none" strike="noStrike">
                  <a:solidFill>
                    <a:srgbClr val="000000"/>
                  </a:solidFill>
                  <a:latin typeface="Georama"/>
                  <a:ea typeface="Georama"/>
                  <a:cs typeface="Georama"/>
                  <a:sym typeface="Georama"/>
                </a:rPr>
                <a:t>Suitable places to donate household items</a:t>
              </a:r>
              <a:endParaRPr/>
            </a:p>
          </p:txBody>
        </p:sp>
        <p:sp>
          <p:nvSpPr>
            <p:cNvPr id="2937" name="Google Shape;2937;g2846f776ca8_0_427"/>
            <p:cNvSpPr/>
            <p:nvPr/>
          </p:nvSpPr>
          <p:spPr>
            <a:xfrm>
              <a:off x="995740" y="2101638"/>
              <a:ext cx="1539600" cy="997200"/>
            </a:xfrm>
            <a:prstGeom prst="roundRect">
              <a:avLst>
                <a:gd fmla="val 10000" name="adj"/>
              </a:avLst>
            </a:prstGeom>
            <a:solidFill>
              <a:srgbClr val="EEF8F4">
                <a:alpha val="89800"/>
              </a:srgbClr>
            </a:solidFill>
            <a:ln cap="flat" cmpd="sng" w="25400">
              <a:solidFill>
                <a:srgbClr val="FA53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g2846f776ca8_0_427"/>
            <p:cNvSpPr txBox="1"/>
            <p:nvPr/>
          </p:nvSpPr>
          <p:spPr>
            <a:xfrm>
              <a:off x="1064794" y="2474433"/>
              <a:ext cx="1033800" cy="70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1900" lIns="41900" spcFirstLastPara="1" rIns="41900" wrap="square" tIns="419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u="none" cap="none" strike="noStrike">
                  <a:solidFill>
                    <a:srgbClr val="000000"/>
                  </a:solidFill>
                  <a:latin typeface="Georama"/>
                  <a:ea typeface="Georama"/>
                  <a:cs typeface="Georama"/>
                  <a:sym typeface="Georama"/>
                </a:rPr>
                <a:t>Suitable places to dispose hazardous waste </a:t>
              </a:r>
              <a:endParaRPr/>
            </a:p>
          </p:txBody>
        </p:sp>
        <p:sp>
          <p:nvSpPr>
            <p:cNvPr id="2939" name="Google Shape;2939;g2846f776ca8_0_427"/>
            <p:cNvSpPr/>
            <p:nvPr/>
          </p:nvSpPr>
          <p:spPr>
            <a:xfrm>
              <a:off x="3534190" y="0"/>
              <a:ext cx="1539600" cy="997200"/>
            </a:xfrm>
            <a:prstGeom prst="roundRect">
              <a:avLst>
                <a:gd fmla="val 10000" name="adj"/>
              </a:avLst>
            </a:prstGeom>
            <a:solidFill>
              <a:srgbClr val="EEF8F4">
                <a:alpha val="89800"/>
              </a:srgbClr>
            </a:solidFill>
            <a:ln cap="flat" cmpd="sng" w="25400">
              <a:solidFill>
                <a:srgbClr val="FA53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g2846f776ca8_0_427"/>
            <p:cNvSpPr txBox="1"/>
            <p:nvPr/>
          </p:nvSpPr>
          <p:spPr>
            <a:xfrm>
              <a:off x="4062453" y="5"/>
              <a:ext cx="1033800" cy="70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1900" lIns="41900" spcFirstLastPara="1" rIns="41900" wrap="square" tIns="419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u="none" cap="none" strike="noStrike">
                  <a:solidFill>
                    <a:srgbClr val="000000"/>
                  </a:solidFill>
                  <a:latin typeface="Georama"/>
                  <a:ea typeface="Georama"/>
                  <a:cs typeface="Georama"/>
                  <a:sym typeface="Georama"/>
                </a:rPr>
                <a:t>Recycle </a:t>
              </a:r>
              <a:r>
                <a:rPr b="0" i="0" lang="en" u="none" cap="none" strike="noStrike">
                  <a:solidFill>
                    <a:srgbClr val="000000"/>
                  </a:solidFill>
                  <a:latin typeface="Georama"/>
                  <a:ea typeface="Georama"/>
                  <a:cs typeface="Georama"/>
                  <a:sym typeface="Georama"/>
                </a:rPr>
                <a:t>t</a:t>
              </a:r>
              <a:r>
                <a:rPr b="0" i="0" lang="en" u="none" cap="none" strike="noStrike">
                  <a:solidFill>
                    <a:srgbClr val="000000"/>
                  </a:solidFill>
                  <a:latin typeface="Georama"/>
                  <a:ea typeface="Georama"/>
                  <a:cs typeface="Georama"/>
                  <a:sym typeface="Georama"/>
                </a:rPr>
                <a:t>rashcans or suggest suitable places to recycle</a:t>
              </a:r>
              <a:endParaRPr/>
            </a:p>
          </p:txBody>
        </p:sp>
        <p:sp>
          <p:nvSpPr>
            <p:cNvPr id="2941" name="Google Shape;2941;g2846f776ca8_0_427"/>
            <p:cNvSpPr/>
            <p:nvPr/>
          </p:nvSpPr>
          <p:spPr>
            <a:xfrm>
              <a:off x="1022206" y="0"/>
              <a:ext cx="1539600" cy="997200"/>
            </a:xfrm>
            <a:prstGeom prst="roundRect">
              <a:avLst>
                <a:gd fmla="val 10000" name="adj"/>
              </a:avLst>
            </a:prstGeom>
            <a:solidFill>
              <a:srgbClr val="EEF8F4">
                <a:alpha val="89800"/>
              </a:srgbClr>
            </a:solidFill>
            <a:ln cap="flat" cmpd="sng" w="25400">
              <a:solidFill>
                <a:srgbClr val="FA53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g2846f776ca8_0_427"/>
            <p:cNvSpPr txBox="1"/>
            <p:nvPr/>
          </p:nvSpPr>
          <p:spPr>
            <a:xfrm>
              <a:off x="1085389" y="146558"/>
              <a:ext cx="1033800" cy="70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u="none" cap="none" strike="noStrike">
                  <a:solidFill>
                    <a:srgbClr val="000000"/>
                  </a:solidFill>
                  <a:latin typeface="Georama"/>
                  <a:ea typeface="Georama"/>
                  <a:cs typeface="Georama"/>
                  <a:sym typeface="Georama"/>
                </a:rPr>
                <a:t>DIY projects</a:t>
              </a:r>
              <a:endParaRPr sz="1600"/>
            </a:p>
          </p:txBody>
        </p:sp>
        <p:sp>
          <p:nvSpPr>
            <p:cNvPr id="2943" name="Google Shape;2943;g2846f776ca8_0_427"/>
            <p:cNvSpPr/>
            <p:nvPr/>
          </p:nvSpPr>
          <p:spPr>
            <a:xfrm>
              <a:off x="1667343" y="177646"/>
              <a:ext cx="1349400" cy="13494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46AC83"/>
            </a:solidFill>
            <a:ln cap="flat" cmpd="sng" w="25400">
              <a:solidFill>
                <a:srgbClr val="EEF8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g2846f776ca8_0_427"/>
            <p:cNvSpPr txBox="1"/>
            <p:nvPr/>
          </p:nvSpPr>
          <p:spPr>
            <a:xfrm>
              <a:off x="2062599" y="572902"/>
              <a:ext cx="954300" cy="9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en" sz="1500" u="none" cap="none" strike="noStrike">
                  <a:solidFill>
                    <a:srgbClr val="EEF8F4"/>
                  </a:solidFill>
                  <a:latin typeface="Arial"/>
                  <a:ea typeface="Arial"/>
                  <a:cs typeface="Arial"/>
                  <a:sym typeface="Arial"/>
                </a:rPr>
                <a:t>Reuse</a:t>
              </a:r>
              <a:endParaRPr/>
            </a:p>
          </p:txBody>
        </p:sp>
        <p:sp>
          <p:nvSpPr>
            <p:cNvPr id="2945" name="Google Shape;2945;g2846f776ca8_0_427"/>
            <p:cNvSpPr/>
            <p:nvPr/>
          </p:nvSpPr>
          <p:spPr>
            <a:xfrm rot="5400000">
              <a:off x="3079255" y="177646"/>
              <a:ext cx="1349400" cy="13494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62CDEE"/>
            </a:solidFill>
            <a:ln cap="flat" cmpd="sng" w="25400">
              <a:solidFill>
                <a:srgbClr val="EEF8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g2846f776ca8_0_427"/>
            <p:cNvSpPr txBox="1"/>
            <p:nvPr/>
          </p:nvSpPr>
          <p:spPr>
            <a:xfrm>
              <a:off x="3079166" y="572902"/>
              <a:ext cx="954300" cy="9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en" sz="1500" u="none" cap="none" strike="noStrike">
                  <a:solidFill>
                    <a:srgbClr val="EEF8F4"/>
                  </a:solidFill>
                  <a:latin typeface="Arial"/>
                  <a:ea typeface="Arial"/>
                  <a:cs typeface="Arial"/>
                  <a:sym typeface="Arial"/>
                </a:rPr>
                <a:t>Recycle</a:t>
              </a:r>
              <a:endParaRPr/>
            </a:p>
          </p:txBody>
        </p:sp>
        <p:sp>
          <p:nvSpPr>
            <p:cNvPr id="2947" name="Google Shape;2947;g2846f776ca8_0_427"/>
            <p:cNvSpPr/>
            <p:nvPr/>
          </p:nvSpPr>
          <p:spPr>
            <a:xfrm rot="10800000">
              <a:off x="3071293" y="1583889"/>
              <a:ext cx="1349400" cy="13494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B57961"/>
            </a:solidFill>
            <a:ln cap="flat" cmpd="sng" w="25400">
              <a:solidFill>
                <a:srgbClr val="EEF8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g2846f776ca8_0_427"/>
            <p:cNvSpPr txBox="1"/>
            <p:nvPr/>
          </p:nvSpPr>
          <p:spPr>
            <a:xfrm>
              <a:off x="3071204" y="1583800"/>
              <a:ext cx="954300" cy="9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en" sz="1500" u="none" cap="none" strike="noStrike">
                  <a:solidFill>
                    <a:srgbClr val="EEF8F4"/>
                  </a:solidFill>
                  <a:latin typeface="Arial"/>
                  <a:ea typeface="Arial"/>
                  <a:cs typeface="Arial"/>
                  <a:sym typeface="Arial"/>
                </a:rPr>
                <a:t>Donate</a:t>
              </a:r>
              <a:endParaRPr/>
            </a:p>
          </p:txBody>
        </p:sp>
        <p:sp>
          <p:nvSpPr>
            <p:cNvPr id="2949" name="Google Shape;2949;g2846f776ca8_0_427"/>
            <p:cNvSpPr/>
            <p:nvPr/>
          </p:nvSpPr>
          <p:spPr>
            <a:xfrm rot="-5400000">
              <a:off x="1684698" y="1589557"/>
              <a:ext cx="1349400" cy="13494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0" y="120000"/>
                  </a:lnTo>
                  <a:cubicBezTo>
                    <a:pt x="0" y="53726"/>
                    <a:pt x="53726" y="0"/>
                    <a:pt x="120000" y="0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A5326"/>
            </a:solidFill>
            <a:ln cap="flat" cmpd="sng" w="25400">
              <a:solidFill>
                <a:srgbClr val="EEF8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g2846f776ca8_0_427"/>
            <p:cNvSpPr txBox="1"/>
            <p:nvPr/>
          </p:nvSpPr>
          <p:spPr>
            <a:xfrm>
              <a:off x="2079954" y="1589468"/>
              <a:ext cx="954300" cy="9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en" sz="1500" u="none" cap="none" strike="noStrike">
                  <a:solidFill>
                    <a:srgbClr val="EEF8F4"/>
                  </a:solidFill>
                  <a:latin typeface="Arial"/>
                  <a:ea typeface="Arial"/>
                  <a:cs typeface="Arial"/>
                  <a:sym typeface="Arial"/>
                </a:rPr>
                <a:t>Dispose</a:t>
              </a:r>
              <a:endParaRPr/>
            </a:p>
          </p:txBody>
        </p:sp>
        <p:sp>
          <p:nvSpPr>
            <p:cNvPr id="2951" name="Google Shape;2951;g2846f776ca8_0_427"/>
            <p:cNvSpPr/>
            <p:nvPr/>
          </p:nvSpPr>
          <p:spPr>
            <a:xfrm>
              <a:off x="2815033" y="1277808"/>
              <a:ext cx="465900" cy="405300"/>
            </a:xfrm>
            <a:custGeom>
              <a:rect b="b" l="l" r="r" t="t"/>
              <a:pathLst>
                <a:path extrusionOk="0" h="120000" w="120000">
                  <a:moveTo>
                    <a:pt x="6221" y="60000"/>
                  </a:moveTo>
                  <a:lnTo>
                    <a:pt x="6221" y="60000"/>
                  </a:lnTo>
                  <a:cubicBezTo>
                    <a:pt x="6221" y="34553"/>
                    <a:pt x="24914" y="12770"/>
                    <a:pt x="50578" y="8312"/>
                  </a:cubicBezTo>
                  <a:cubicBezTo>
                    <a:pt x="76241" y="3854"/>
                    <a:pt x="101485" y="18004"/>
                    <a:pt x="110477" y="41888"/>
                  </a:cubicBezTo>
                  <a:lnTo>
                    <a:pt x="115978" y="41888"/>
                  </a:lnTo>
                  <a:lnTo>
                    <a:pt x="107558" y="60000"/>
                  </a:lnTo>
                  <a:lnTo>
                    <a:pt x="91094" y="41888"/>
                  </a:lnTo>
                  <a:lnTo>
                    <a:pt x="96196" y="41888"/>
                  </a:lnTo>
                  <a:lnTo>
                    <a:pt x="96196" y="41888"/>
                  </a:lnTo>
                  <a:cubicBezTo>
                    <a:pt x="87087" y="26907"/>
                    <a:pt x="67956" y="19418"/>
                    <a:pt x="49692" y="23685"/>
                  </a:cubicBezTo>
                  <a:cubicBezTo>
                    <a:pt x="31428" y="27951"/>
                    <a:pt x="18663" y="42891"/>
                    <a:pt x="18663" y="60000"/>
                  </a:cubicBezTo>
                  <a:close/>
                </a:path>
              </a:pathLst>
            </a:custGeom>
            <a:solidFill>
              <a:srgbClr val="FDB0A8"/>
            </a:solidFill>
            <a:ln cap="flat" cmpd="sng" w="25400">
              <a:solidFill>
                <a:srgbClr val="EEF8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g2846f776ca8_0_427"/>
            <p:cNvSpPr/>
            <p:nvPr/>
          </p:nvSpPr>
          <p:spPr>
            <a:xfrm rot="10800000">
              <a:off x="2815065" y="1433496"/>
              <a:ext cx="465900" cy="405300"/>
            </a:xfrm>
            <a:custGeom>
              <a:rect b="b" l="l" r="r" t="t"/>
              <a:pathLst>
                <a:path extrusionOk="0" h="120000" w="120000">
                  <a:moveTo>
                    <a:pt x="6221" y="60000"/>
                  </a:moveTo>
                  <a:lnTo>
                    <a:pt x="6221" y="60000"/>
                  </a:lnTo>
                  <a:cubicBezTo>
                    <a:pt x="6221" y="34553"/>
                    <a:pt x="24914" y="12770"/>
                    <a:pt x="50578" y="8312"/>
                  </a:cubicBezTo>
                  <a:cubicBezTo>
                    <a:pt x="76241" y="3854"/>
                    <a:pt x="101485" y="18004"/>
                    <a:pt x="110477" y="41888"/>
                  </a:cubicBezTo>
                  <a:lnTo>
                    <a:pt x="115978" y="41888"/>
                  </a:lnTo>
                  <a:lnTo>
                    <a:pt x="107558" y="60000"/>
                  </a:lnTo>
                  <a:lnTo>
                    <a:pt x="91094" y="41888"/>
                  </a:lnTo>
                  <a:lnTo>
                    <a:pt x="96196" y="41888"/>
                  </a:lnTo>
                  <a:lnTo>
                    <a:pt x="96196" y="41888"/>
                  </a:lnTo>
                  <a:cubicBezTo>
                    <a:pt x="87087" y="26907"/>
                    <a:pt x="67956" y="19418"/>
                    <a:pt x="49692" y="23685"/>
                  </a:cubicBezTo>
                  <a:cubicBezTo>
                    <a:pt x="31428" y="27951"/>
                    <a:pt x="18663" y="42891"/>
                    <a:pt x="18663" y="60000"/>
                  </a:cubicBezTo>
                  <a:close/>
                </a:path>
              </a:pathLst>
            </a:custGeom>
            <a:solidFill>
              <a:srgbClr val="FDB0A8"/>
            </a:solidFill>
            <a:ln cap="flat" cmpd="sng" w="25400">
              <a:solidFill>
                <a:srgbClr val="EEF8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6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2846f776ca8_2_2813"/>
          <p:cNvSpPr txBox="1"/>
          <p:nvPr>
            <p:ph type="ctrTitle"/>
          </p:nvPr>
        </p:nvSpPr>
        <p:spPr>
          <a:xfrm>
            <a:off x="342600" y="2231850"/>
            <a:ext cx="3673500" cy="6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AI</a:t>
            </a:r>
            <a:r>
              <a:rPr lang="en" sz="3000"/>
              <a:t> REQUIREMENTS</a:t>
            </a:r>
            <a:endParaRPr sz="3000"/>
          </a:p>
        </p:txBody>
      </p:sp>
      <p:pic>
        <p:nvPicPr>
          <p:cNvPr id="2958" name="Google Shape;2958;g2846f776ca8_2_2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6225" y="1224600"/>
            <a:ext cx="3852099" cy="2694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2" name="Shape 2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3" name="Google Shape;2963;p15"/>
          <p:cNvSpPr txBox="1"/>
          <p:nvPr>
            <p:ph idx="4294967295" type="title"/>
          </p:nvPr>
        </p:nvSpPr>
        <p:spPr>
          <a:xfrm>
            <a:off x="3326749" y="90875"/>
            <a:ext cx="26538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400"/>
              <a:t>AI Requirements</a:t>
            </a:r>
            <a:endParaRPr/>
          </a:p>
        </p:txBody>
      </p:sp>
      <p:sp>
        <p:nvSpPr>
          <p:cNvPr id="2964" name="Google Shape;2964;p15"/>
          <p:cNvSpPr/>
          <p:nvPr/>
        </p:nvSpPr>
        <p:spPr>
          <a:xfrm>
            <a:off x="508913" y="1777350"/>
            <a:ext cx="1979625" cy="2301600"/>
          </a:xfrm>
          <a:prstGeom prst="flowChartOffpageConnector">
            <a:avLst/>
          </a:prstGeom>
          <a:solidFill>
            <a:srgbClr val="F4C5B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965" name="Google Shape;2965;p15"/>
          <p:cNvSpPr txBox="1"/>
          <p:nvPr>
            <p:ph idx="4294967295" type="subTitle"/>
          </p:nvPr>
        </p:nvSpPr>
        <p:spPr>
          <a:xfrm>
            <a:off x="423375" y="2595450"/>
            <a:ext cx="2150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>
                <a:solidFill>
                  <a:srgbClr val="0D5DDF"/>
                </a:solidFill>
              </a:rPr>
              <a:t>YOLOv8, MobileNetV2, Xception, and ResNet-50</a:t>
            </a:r>
            <a:endParaRPr b="1">
              <a:solidFill>
                <a:srgbClr val="0D5DDF"/>
              </a:solidFill>
            </a:endParaRPr>
          </a:p>
        </p:txBody>
      </p:sp>
      <p:sp>
        <p:nvSpPr>
          <p:cNvPr id="2966" name="Google Shape;2966;p15"/>
          <p:cNvSpPr/>
          <p:nvPr/>
        </p:nvSpPr>
        <p:spPr>
          <a:xfrm>
            <a:off x="2620688" y="1777350"/>
            <a:ext cx="1908500" cy="2301600"/>
          </a:xfrm>
          <a:prstGeom prst="flowChartOffpageConnector">
            <a:avLst/>
          </a:prstGeom>
          <a:solidFill>
            <a:srgbClr val="F4C5B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967" name="Google Shape;2967;p15"/>
          <p:cNvSpPr txBox="1"/>
          <p:nvPr>
            <p:ph idx="4294967295" type="subTitle"/>
          </p:nvPr>
        </p:nvSpPr>
        <p:spPr>
          <a:xfrm>
            <a:off x="2499592" y="2702968"/>
            <a:ext cx="2150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>
                <a:solidFill>
                  <a:srgbClr val="0D5DDF"/>
                </a:solidFill>
              </a:rPr>
              <a:t>I</a:t>
            </a:r>
            <a:r>
              <a:rPr b="1" lang="en">
                <a:solidFill>
                  <a:srgbClr val="0D5DDF"/>
                </a:solidFill>
              </a:rPr>
              <a:t>nceptionResNetv2, with SVM to enhance accuracy</a:t>
            </a:r>
            <a:endParaRPr b="1">
              <a:solidFill>
                <a:srgbClr val="0D5DDF"/>
              </a:solidFill>
            </a:endParaRPr>
          </a:p>
        </p:txBody>
      </p:sp>
      <p:sp>
        <p:nvSpPr>
          <p:cNvPr id="2968" name="Google Shape;2968;p15"/>
          <p:cNvSpPr txBox="1"/>
          <p:nvPr>
            <p:ph idx="4294967295" type="subTitle"/>
          </p:nvPr>
        </p:nvSpPr>
        <p:spPr>
          <a:xfrm>
            <a:off x="432927" y="2031550"/>
            <a:ext cx="21507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A36029"/>
                </a:solidFill>
              </a:rPr>
              <a:t>Object Detection and Classification Models</a:t>
            </a:r>
            <a:endParaRPr b="1">
              <a:solidFill>
                <a:srgbClr val="A36029"/>
              </a:solidFill>
            </a:endParaRPr>
          </a:p>
        </p:txBody>
      </p:sp>
      <p:sp>
        <p:nvSpPr>
          <p:cNvPr id="2969" name="Google Shape;2969;p15"/>
          <p:cNvSpPr txBox="1"/>
          <p:nvPr>
            <p:ph idx="4294967295" type="subTitle"/>
          </p:nvPr>
        </p:nvSpPr>
        <p:spPr>
          <a:xfrm>
            <a:off x="2435438" y="1905713"/>
            <a:ext cx="21507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A36029"/>
                </a:solidFill>
              </a:rPr>
              <a:t>Hybrid Models</a:t>
            </a:r>
            <a:endParaRPr b="1">
              <a:solidFill>
                <a:srgbClr val="A36029"/>
              </a:solidFill>
            </a:endParaRPr>
          </a:p>
        </p:txBody>
      </p:sp>
      <p:sp>
        <p:nvSpPr>
          <p:cNvPr id="2970" name="Google Shape;2970;p15"/>
          <p:cNvSpPr/>
          <p:nvPr/>
        </p:nvSpPr>
        <p:spPr>
          <a:xfrm>
            <a:off x="7243550" y="543275"/>
            <a:ext cx="144900" cy="156300"/>
          </a:xfrm>
          <a:prstGeom prst="rect">
            <a:avLst/>
          </a:prstGeom>
          <a:solidFill>
            <a:srgbClr val="A3602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971" name="Google Shape;2971;p15"/>
          <p:cNvSpPr/>
          <p:nvPr/>
        </p:nvSpPr>
        <p:spPr>
          <a:xfrm>
            <a:off x="7243550" y="876014"/>
            <a:ext cx="144900" cy="156300"/>
          </a:xfrm>
          <a:prstGeom prst="rect">
            <a:avLst/>
          </a:prstGeom>
          <a:solidFill>
            <a:srgbClr val="47A07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972" name="Google Shape;2972;p15"/>
          <p:cNvSpPr txBox="1"/>
          <p:nvPr/>
        </p:nvSpPr>
        <p:spPr>
          <a:xfrm>
            <a:off x="7388450" y="400175"/>
            <a:ext cx="14280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Requirements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973" name="Google Shape;2973;p15"/>
          <p:cNvSpPr txBox="1"/>
          <p:nvPr/>
        </p:nvSpPr>
        <p:spPr>
          <a:xfrm>
            <a:off x="7388450" y="755725"/>
            <a:ext cx="14280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Tools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cxnSp>
        <p:nvCxnSpPr>
          <p:cNvPr id="2974" name="Google Shape;2974;p15"/>
          <p:cNvCxnSpPr/>
          <p:nvPr/>
        </p:nvCxnSpPr>
        <p:spPr>
          <a:xfrm>
            <a:off x="3864700" y="932675"/>
            <a:ext cx="13167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5" name="Google Shape;2975;p15"/>
          <p:cNvSpPr/>
          <p:nvPr/>
        </p:nvSpPr>
        <p:spPr>
          <a:xfrm>
            <a:off x="4661363" y="1775075"/>
            <a:ext cx="1908500" cy="2301600"/>
          </a:xfrm>
          <a:prstGeom prst="flowChartOffpageConnector">
            <a:avLst/>
          </a:prstGeom>
          <a:solidFill>
            <a:srgbClr val="F4C5B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976" name="Google Shape;2976;p15"/>
          <p:cNvSpPr txBox="1"/>
          <p:nvPr>
            <p:ph idx="4294967295" type="subTitle"/>
          </p:nvPr>
        </p:nvSpPr>
        <p:spPr>
          <a:xfrm>
            <a:off x="4502652" y="2702973"/>
            <a:ext cx="2150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>
                <a:solidFill>
                  <a:srgbClr val="47A07E"/>
                </a:solidFill>
              </a:rPr>
              <a:t>Llama 2</a:t>
            </a:r>
            <a:endParaRPr b="1">
              <a:solidFill>
                <a:srgbClr val="47A07E"/>
              </a:solidFill>
            </a:endParaRPr>
          </a:p>
        </p:txBody>
      </p:sp>
      <p:sp>
        <p:nvSpPr>
          <p:cNvPr id="2977" name="Google Shape;2977;p15"/>
          <p:cNvSpPr txBox="1"/>
          <p:nvPr>
            <p:ph idx="4294967295" type="subTitle"/>
          </p:nvPr>
        </p:nvSpPr>
        <p:spPr>
          <a:xfrm>
            <a:off x="4566275" y="2031550"/>
            <a:ext cx="21507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A36029"/>
                </a:solidFill>
              </a:rPr>
              <a:t>Large Language Models</a:t>
            </a:r>
            <a:endParaRPr b="1">
              <a:solidFill>
                <a:srgbClr val="A36029"/>
              </a:solidFill>
            </a:endParaRPr>
          </a:p>
        </p:txBody>
      </p:sp>
      <p:sp>
        <p:nvSpPr>
          <p:cNvPr id="2978" name="Google Shape;2978;p15"/>
          <p:cNvSpPr/>
          <p:nvPr/>
        </p:nvSpPr>
        <p:spPr>
          <a:xfrm>
            <a:off x="6690963" y="1777350"/>
            <a:ext cx="1908500" cy="2301600"/>
          </a:xfrm>
          <a:prstGeom prst="flowChartOffpageConnector">
            <a:avLst/>
          </a:prstGeom>
          <a:solidFill>
            <a:srgbClr val="F4C5B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979" name="Google Shape;2979;p15"/>
          <p:cNvSpPr txBox="1"/>
          <p:nvPr>
            <p:ph idx="4294967295" type="subTitle"/>
          </p:nvPr>
        </p:nvSpPr>
        <p:spPr>
          <a:xfrm>
            <a:off x="6690963" y="2045000"/>
            <a:ext cx="1908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A36029"/>
                </a:solidFill>
              </a:rPr>
              <a:t>Location search API</a:t>
            </a:r>
            <a:endParaRPr b="1">
              <a:solidFill>
                <a:srgbClr val="A36029"/>
              </a:solidFill>
            </a:endParaRPr>
          </a:p>
        </p:txBody>
      </p:sp>
      <p:sp>
        <p:nvSpPr>
          <p:cNvPr id="2980" name="Google Shape;2980;p15"/>
          <p:cNvSpPr txBox="1"/>
          <p:nvPr>
            <p:ph idx="4294967295" type="subTitle"/>
          </p:nvPr>
        </p:nvSpPr>
        <p:spPr>
          <a:xfrm>
            <a:off x="6569916" y="2702986"/>
            <a:ext cx="2150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>
                <a:solidFill>
                  <a:srgbClr val="47A07E"/>
                </a:solidFill>
              </a:rPr>
              <a:t>Google Maps API</a:t>
            </a:r>
            <a:endParaRPr b="1">
              <a:solidFill>
                <a:srgbClr val="47A07E"/>
              </a:solidFill>
            </a:endParaRPr>
          </a:p>
        </p:txBody>
      </p:sp>
      <p:sp>
        <p:nvSpPr>
          <p:cNvPr id="2981" name="Google Shape;2981;p15"/>
          <p:cNvSpPr/>
          <p:nvPr/>
        </p:nvSpPr>
        <p:spPr>
          <a:xfrm>
            <a:off x="7243550" y="1216502"/>
            <a:ext cx="144900" cy="156300"/>
          </a:xfrm>
          <a:prstGeom prst="rect">
            <a:avLst/>
          </a:prstGeom>
          <a:solidFill>
            <a:srgbClr val="0D5DD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982" name="Google Shape;2982;p15"/>
          <p:cNvSpPr txBox="1"/>
          <p:nvPr/>
        </p:nvSpPr>
        <p:spPr>
          <a:xfrm>
            <a:off x="7388450" y="1125713"/>
            <a:ext cx="14280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los Text"/>
                <a:ea typeface="Golos Text"/>
                <a:cs typeface="Golos Text"/>
                <a:sym typeface="Golos Text"/>
              </a:rPr>
              <a:t>Models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cxnSp>
        <p:nvCxnSpPr>
          <p:cNvPr id="2983" name="Google Shape;2983;p15"/>
          <p:cNvCxnSpPr/>
          <p:nvPr/>
        </p:nvCxnSpPr>
        <p:spPr>
          <a:xfrm>
            <a:off x="523375" y="2516300"/>
            <a:ext cx="196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4" name="Google Shape;2984;p15"/>
          <p:cNvCxnSpPr/>
          <p:nvPr/>
        </p:nvCxnSpPr>
        <p:spPr>
          <a:xfrm>
            <a:off x="4625188" y="2525825"/>
            <a:ext cx="196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5" name="Google Shape;2985;p15"/>
          <p:cNvCxnSpPr/>
          <p:nvPr/>
        </p:nvCxnSpPr>
        <p:spPr>
          <a:xfrm>
            <a:off x="6674625" y="2525825"/>
            <a:ext cx="196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6" name="Google Shape;2986;p15"/>
          <p:cNvCxnSpPr/>
          <p:nvPr/>
        </p:nvCxnSpPr>
        <p:spPr>
          <a:xfrm>
            <a:off x="2590063" y="2514275"/>
            <a:ext cx="196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g2846f776ca8_0_712"/>
          <p:cNvSpPr txBox="1"/>
          <p:nvPr>
            <p:ph type="ctrTitle"/>
          </p:nvPr>
        </p:nvSpPr>
        <p:spPr>
          <a:xfrm>
            <a:off x="278325" y="1838225"/>
            <a:ext cx="5566800" cy="6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REQUIREMENTS</a:t>
            </a:r>
            <a:endParaRPr sz="3000"/>
          </a:p>
        </p:txBody>
      </p:sp>
      <p:pic>
        <p:nvPicPr>
          <p:cNvPr id="2992" name="Google Shape;2992;g2846f776ca8_0_7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375" y="1161850"/>
            <a:ext cx="2012875" cy="224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16"/>
          <p:cNvSpPr txBox="1"/>
          <p:nvPr>
            <p:ph idx="4294967295" type="title"/>
          </p:nvPr>
        </p:nvSpPr>
        <p:spPr>
          <a:xfrm>
            <a:off x="1559125" y="152875"/>
            <a:ext cx="63393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000"/>
              <a:t>TrashBox Dataset - 17785 images</a:t>
            </a:r>
            <a:endParaRPr sz="2600"/>
          </a:p>
        </p:txBody>
      </p:sp>
      <p:pic>
        <p:nvPicPr>
          <p:cNvPr id="2998" name="Google Shape;29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800" y="602575"/>
            <a:ext cx="8055155" cy="398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g2846f776ca8_0_491"/>
          <p:cNvSpPr txBox="1"/>
          <p:nvPr>
            <p:ph idx="4294967295" type="title"/>
          </p:nvPr>
        </p:nvSpPr>
        <p:spPr>
          <a:xfrm>
            <a:off x="1559125" y="152875"/>
            <a:ext cx="63393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000"/>
              <a:t>Garbage Classification</a:t>
            </a:r>
            <a:r>
              <a:rPr lang="en" sz="2000"/>
              <a:t> Dataset - 15150 images</a:t>
            </a:r>
            <a:endParaRPr sz="2600"/>
          </a:p>
        </p:txBody>
      </p:sp>
      <p:pic>
        <p:nvPicPr>
          <p:cNvPr id="3004" name="Google Shape;3004;g2846f776ca8_0_4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100" y="624963"/>
            <a:ext cx="8337475" cy="374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g2846f776ca8_0_496"/>
          <p:cNvSpPr txBox="1"/>
          <p:nvPr>
            <p:ph idx="4294967295" type="title"/>
          </p:nvPr>
        </p:nvSpPr>
        <p:spPr>
          <a:xfrm>
            <a:off x="1559125" y="127025"/>
            <a:ext cx="63393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000"/>
              <a:t>Dataset(</a:t>
            </a:r>
            <a:r>
              <a:rPr lang="en" sz="2000"/>
              <a:t>Organic &amp; Recyclable)</a:t>
            </a:r>
            <a:r>
              <a:rPr lang="en" sz="2000"/>
              <a:t> - 24705 images</a:t>
            </a:r>
            <a:endParaRPr sz="2600"/>
          </a:p>
        </p:txBody>
      </p:sp>
      <p:pic>
        <p:nvPicPr>
          <p:cNvPr id="3010" name="Google Shape;3010;g2846f776ca8_0_4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550" y="576725"/>
            <a:ext cx="8218901" cy="40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8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p3"/>
          <p:cNvSpPr txBox="1"/>
          <p:nvPr>
            <p:ph type="title"/>
          </p:nvPr>
        </p:nvSpPr>
        <p:spPr>
          <a:xfrm>
            <a:off x="1362012" y="2191832"/>
            <a:ext cx="6136873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000"/>
              <a:t>Project Background</a:t>
            </a:r>
            <a:endParaRPr/>
          </a:p>
        </p:txBody>
      </p:sp>
      <p:sp>
        <p:nvSpPr>
          <p:cNvPr id="1790" name="Google Shape;1790;p3"/>
          <p:cNvSpPr txBox="1"/>
          <p:nvPr>
            <p:ph idx="2" type="title"/>
          </p:nvPr>
        </p:nvSpPr>
        <p:spPr>
          <a:xfrm>
            <a:off x="2547430" y="1214635"/>
            <a:ext cx="17025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791" name="Google Shape;1791;p3"/>
          <p:cNvGrpSpPr/>
          <p:nvPr/>
        </p:nvGrpSpPr>
        <p:grpSpPr>
          <a:xfrm>
            <a:off x="6365725" y="1752648"/>
            <a:ext cx="1874597" cy="3052465"/>
            <a:chOff x="-948375" y="2416950"/>
            <a:chExt cx="2765300" cy="4502825"/>
          </a:xfrm>
        </p:grpSpPr>
        <p:sp>
          <p:nvSpPr>
            <p:cNvPr id="1792" name="Google Shape;1792;p3"/>
            <p:cNvSpPr/>
            <p:nvPr/>
          </p:nvSpPr>
          <p:spPr>
            <a:xfrm>
              <a:off x="-695825" y="2467950"/>
              <a:ext cx="80150" cy="98025"/>
            </a:xfrm>
            <a:custGeom>
              <a:rect b="b" l="l" r="r" t="t"/>
              <a:pathLst>
                <a:path extrusionOk="0" fill="none" h="3921" w="3206">
                  <a:moveTo>
                    <a:pt x="97" y="1869"/>
                  </a:moveTo>
                  <a:cubicBezTo>
                    <a:pt x="1" y="1162"/>
                    <a:pt x="219" y="533"/>
                    <a:pt x="699" y="306"/>
                  </a:cubicBezTo>
                  <a:cubicBezTo>
                    <a:pt x="1363" y="0"/>
                    <a:pt x="2280" y="559"/>
                    <a:pt x="2734" y="1555"/>
                  </a:cubicBezTo>
                  <a:cubicBezTo>
                    <a:pt x="3205" y="2541"/>
                    <a:pt x="3039" y="3607"/>
                    <a:pt x="2376" y="392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3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3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3"/>
            <p:cNvSpPr/>
            <p:nvPr/>
          </p:nvSpPr>
          <p:spPr>
            <a:xfrm>
              <a:off x="-694292" y="2535835"/>
              <a:ext cx="63331" cy="82622"/>
            </a:xfrm>
            <a:custGeom>
              <a:rect b="b" l="l" r="r" t="t"/>
              <a:pathLst>
                <a:path extrusionOk="0" h="3826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1" y="2079"/>
                    <a:pt x="1843" y="3825"/>
                  </a:cubicBezTo>
                  <a:lnTo>
                    <a:pt x="2533" y="3799"/>
                  </a:lnTo>
                  <a:cubicBezTo>
                    <a:pt x="2533" y="3799"/>
                    <a:pt x="865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3"/>
            <p:cNvSpPr/>
            <p:nvPr/>
          </p:nvSpPr>
          <p:spPr>
            <a:xfrm>
              <a:off x="-717220" y="2554030"/>
              <a:ext cx="53546" cy="66305"/>
            </a:xfrm>
            <a:custGeom>
              <a:rect b="b" l="l" r="r" t="t"/>
              <a:pathLst>
                <a:path extrusionOk="0" h="3223" w="2141">
                  <a:moveTo>
                    <a:pt x="1119" y="0"/>
                  </a:moveTo>
                  <a:lnTo>
                    <a:pt x="638" y="315"/>
                  </a:lnTo>
                  <a:cubicBezTo>
                    <a:pt x="638" y="315"/>
                    <a:pt x="1" y="1747"/>
                    <a:pt x="1564" y="3222"/>
                  </a:cubicBezTo>
                  <a:lnTo>
                    <a:pt x="2140" y="3196"/>
                  </a:lnTo>
                  <a:cubicBezTo>
                    <a:pt x="2140" y="3196"/>
                    <a:pt x="734" y="1921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3"/>
            <p:cNvSpPr/>
            <p:nvPr/>
          </p:nvSpPr>
          <p:spPr>
            <a:xfrm>
              <a:off x="-666338" y="2528104"/>
              <a:ext cx="63331" cy="82428"/>
            </a:xfrm>
            <a:custGeom>
              <a:rect b="b" l="l" r="r" t="t"/>
              <a:pathLst>
                <a:path extrusionOk="0" h="3817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0" y="2070"/>
                    <a:pt x="1843" y="3816"/>
                  </a:cubicBezTo>
                  <a:lnTo>
                    <a:pt x="2533" y="3799"/>
                  </a:lnTo>
                  <a:cubicBezTo>
                    <a:pt x="2533" y="3799"/>
                    <a:pt x="856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3"/>
            <p:cNvSpPr/>
            <p:nvPr/>
          </p:nvSpPr>
          <p:spPr>
            <a:xfrm>
              <a:off x="-603700" y="2541600"/>
              <a:ext cx="13550" cy="11825"/>
            </a:xfrm>
            <a:custGeom>
              <a:rect b="b" l="l" r="r" t="t"/>
              <a:pathLst>
                <a:path extrusionOk="0" h="473" w="542">
                  <a:moveTo>
                    <a:pt x="276" y="0"/>
                  </a:moveTo>
                  <a:cubicBezTo>
                    <a:pt x="251" y="0"/>
                    <a:pt x="226" y="5"/>
                    <a:pt x="201" y="14"/>
                  </a:cubicBezTo>
                  <a:cubicBezTo>
                    <a:pt x="79" y="58"/>
                    <a:pt x="0" y="189"/>
                    <a:pt x="44" y="311"/>
                  </a:cubicBezTo>
                  <a:cubicBezTo>
                    <a:pt x="79" y="403"/>
                    <a:pt x="172" y="472"/>
                    <a:pt x="270" y="472"/>
                  </a:cubicBezTo>
                  <a:cubicBezTo>
                    <a:pt x="294" y="472"/>
                    <a:pt x="317" y="468"/>
                    <a:pt x="341" y="460"/>
                  </a:cubicBezTo>
                  <a:cubicBezTo>
                    <a:pt x="463" y="416"/>
                    <a:pt x="542" y="285"/>
                    <a:pt x="498" y="163"/>
                  </a:cubicBezTo>
                  <a:cubicBezTo>
                    <a:pt x="457" y="60"/>
                    <a:pt x="368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3"/>
            <p:cNvSpPr/>
            <p:nvPr/>
          </p:nvSpPr>
          <p:spPr>
            <a:xfrm>
              <a:off x="-742100" y="2515525"/>
              <a:ext cx="102175" cy="70325"/>
            </a:xfrm>
            <a:custGeom>
              <a:rect b="b" l="l" r="r" t="t"/>
              <a:pathLst>
                <a:path extrusionOk="0" fill="none" h="2813" w="4087">
                  <a:moveTo>
                    <a:pt x="2157" y="88"/>
                  </a:moveTo>
                  <a:cubicBezTo>
                    <a:pt x="3249" y="176"/>
                    <a:pt x="4087" y="839"/>
                    <a:pt x="4035" y="1573"/>
                  </a:cubicBezTo>
                  <a:cubicBezTo>
                    <a:pt x="3982" y="2297"/>
                    <a:pt x="3039" y="2813"/>
                    <a:pt x="1939" y="2725"/>
                  </a:cubicBezTo>
                  <a:cubicBezTo>
                    <a:pt x="848" y="2638"/>
                    <a:pt x="1" y="1974"/>
                    <a:pt x="62" y="1241"/>
                  </a:cubicBezTo>
                  <a:cubicBezTo>
                    <a:pt x="123" y="507"/>
                    <a:pt x="1048" y="1"/>
                    <a:pt x="2157" y="88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3"/>
            <p:cNvSpPr/>
            <p:nvPr/>
          </p:nvSpPr>
          <p:spPr>
            <a:xfrm>
              <a:off x="-581525" y="4187225"/>
              <a:ext cx="162950" cy="149150"/>
            </a:xfrm>
            <a:custGeom>
              <a:rect b="b" l="l" r="r" t="t"/>
              <a:pathLst>
                <a:path extrusionOk="0" h="5966" w="6518">
                  <a:moveTo>
                    <a:pt x="6004" y="0"/>
                  </a:moveTo>
                  <a:cubicBezTo>
                    <a:pt x="5957" y="0"/>
                    <a:pt x="5909" y="6"/>
                    <a:pt x="5863" y="17"/>
                  </a:cubicBezTo>
                  <a:cubicBezTo>
                    <a:pt x="5645" y="61"/>
                    <a:pt x="5452" y="183"/>
                    <a:pt x="5287" y="314"/>
                  </a:cubicBezTo>
                  <a:cubicBezTo>
                    <a:pt x="3610" y="1545"/>
                    <a:pt x="2274" y="3126"/>
                    <a:pt x="982" y="4715"/>
                  </a:cubicBezTo>
                  <a:cubicBezTo>
                    <a:pt x="630" y="5160"/>
                    <a:pt x="1" y="5965"/>
                    <a:pt x="517" y="5965"/>
                  </a:cubicBezTo>
                  <a:cubicBezTo>
                    <a:pt x="628" y="5965"/>
                    <a:pt x="793" y="5928"/>
                    <a:pt x="1026" y="5841"/>
                  </a:cubicBezTo>
                  <a:cubicBezTo>
                    <a:pt x="2047" y="5439"/>
                    <a:pt x="3043" y="4758"/>
                    <a:pt x="3924" y="4147"/>
                  </a:cubicBezTo>
                  <a:cubicBezTo>
                    <a:pt x="4553" y="3728"/>
                    <a:pt x="5164" y="3257"/>
                    <a:pt x="5645" y="2680"/>
                  </a:cubicBezTo>
                  <a:cubicBezTo>
                    <a:pt x="6125" y="2086"/>
                    <a:pt x="6474" y="1370"/>
                    <a:pt x="6500" y="611"/>
                  </a:cubicBezTo>
                  <a:cubicBezTo>
                    <a:pt x="6518" y="480"/>
                    <a:pt x="6500" y="340"/>
                    <a:pt x="6439" y="235"/>
                  </a:cubicBezTo>
                  <a:cubicBezTo>
                    <a:pt x="6350" y="77"/>
                    <a:pt x="6179" y="0"/>
                    <a:pt x="6004" y="0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3"/>
            <p:cNvSpPr/>
            <p:nvPr/>
          </p:nvSpPr>
          <p:spPr>
            <a:xfrm>
              <a:off x="-605025" y="4320700"/>
              <a:ext cx="224225" cy="41850"/>
            </a:xfrm>
            <a:custGeom>
              <a:rect b="b" l="l" r="r" t="t"/>
              <a:pathLst>
                <a:path extrusionOk="0" h="1674" w="8969">
                  <a:moveTo>
                    <a:pt x="5061" y="1"/>
                  </a:moveTo>
                  <a:cubicBezTo>
                    <a:pt x="3747" y="1"/>
                    <a:pt x="2426" y="64"/>
                    <a:pt x="1180" y="249"/>
                  </a:cubicBezTo>
                  <a:cubicBezTo>
                    <a:pt x="1" y="423"/>
                    <a:pt x="874" y="930"/>
                    <a:pt x="1625" y="1078"/>
                  </a:cubicBezTo>
                  <a:cubicBezTo>
                    <a:pt x="2699" y="1297"/>
                    <a:pt x="3790" y="1463"/>
                    <a:pt x="4864" y="1585"/>
                  </a:cubicBezTo>
                  <a:cubicBezTo>
                    <a:pt x="5333" y="1636"/>
                    <a:pt x="5817" y="1674"/>
                    <a:pt x="6292" y="1674"/>
                  </a:cubicBezTo>
                  <a:cubicBezTo>
                    <a:pt x="7120" y="1674"/>
                    <a:pt x="7920" y="1558"/>
                    <a:pt x="8558" y="1192"/>
                  </a:cubicBezTo>
                  <a:cubicBezTo>
                    <a:pt x="8741" y="1078"/>
                    <a:pt x="8916" y="947"/>
                    <a:pt x="8942" y="764"/>
                  </a:cubicBezTo>
                  <a:cubicBezTo>
                    <a:pt x="8968" y="537"/>
                    <a:pt x="8750" y="319"/>
                    <a:pt x="8479" y="205"/>
                  </a:cubicBezTo>
                  <a:cubicBezTo>
                    <a:pt x="8209" y="100"/>
                    <a:pt x="7903" y="74"/>
                    <a:pt x="7606" y="66"/>
                  </a:cubicBezTo>
                  <a:cubicBezTo>
                    <a:pt x="6775" y="28"/>
                    <a:pt x="5919" y="1"/>
                    <a:pt x="5061" y="1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3"/>
            <p:cNvSpPr/>
            <p:nvPr/>
          </p:nvSpPr>
          <p:spPr>
            <a:xfrm>
              <a:off x="-269075" y="6768475"/>
              <a:ext cx="2027925" cy="151300"/>
            </a:xfrm>
            <a:custGeom>
              <a:rect b="b" l="l" r="r" t="t"/>
              <a:pathLst>
                <a:path extrusionOk="0" h="6052" w="81117">
                  <a:moveTo>
                    <a:pt x="40559" y="1"/>
                  </a:moveTo>
                  <a:cubicBezTo>
                    <a:pt x="18154" y="1"/>
                    <a:pt x="1" y="1354"/>
                    <a:pt x="1" y="3031"/>
                  </a:cubicBezTo>
                  <a:cubicBezTo>
                    <a:pt x="1" y="4699"/>
                    <a:pt x="18154" y="6052"/>
                    <a:pt x="40559" y="6052"/>
                  </a:cubicBezTo>
                  <a:cubicBezTo>
                    <a:pt x="51316" y="6052"/>
                    <a:pt x="61628" y="5729"/>
                    <a:pt x="69233" y="5161"/>
                  </a:cubicBezTo>
                  <a:cubicBezTo>
                    <a:pt x="76839" y="4594"/>
                    <a:pt x="81117" y="3825"/>
                    <a:pt x="81117" y="3031"/>
                  </a:cubicBezTo>
                  <a:cubicBezTo>
                    <a:pt x="81117" y="2228"/>
                    <a:pt x="76839" y="1459"/>
                    <a:pt x="69233" y="892"/>
                  </a:cubicBezTo>
                  <a:cubicBezTo>
                    <a:pt x="61628" y="324"/>
                    <a:pt x="51316" y="1"/>
                    <a:pt x="40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3"/>
            <p:cNvSpPr/>
            <p:nvPr/>
          </p:nvSpPr>
          <p:spPr>
            <a:xfrm>
              <a:off x="247175" y="2477550"/>
              <a:ext cx="469800" cy="243650"/>
            </a:xfrm>
            <a:custGeom>
              <a:rect b="b" l="l" r="r" t="t"/>
              <a:pathLst>
                <a:path extrusionOk="0" h="9746" w="18792">
                  <a:moveTo>
                    <a:pt x="5284" y="1"/>
                  </a:moveTo>
                  <a:cubicBezTo>
                    <a:pt x="3476" y="263"/>
                    <a:pt x="1808" y="472"/>
                    <a:pt x="1" y="743"/>
                  </a:cubicBezTo>
                  <a:cubicBezTo>
                    <a:pt x="752" y="3668"/>
                    <a:pt x="1520" y="6602"/>
                    <a:pt x="2271" y="9527"/>
                  </a:cubicBezTo>
                  <a:lnTo>
                    <a:pt x="18791" y="9745"/>
                  </a:lnTo>
                  <a:cubicBezTo>
                    <a:pt x="17866" y="7396"/>
                    <a:pt x="16084" y="5405"/>
                    <a:pt x="13858" y="4201"/>
                  </a:cubicBezTo>
                  <a:cubicBezTo>
                    <a:pt x="12283" y="3351"/>
                    <a:pt x="10498" y="2916"/>
                    <a:pt x="8707" y="2916"/>
                  </a:cubicBezTo>
                  <a:cubicBezTo>
                    <a:pt x="7975" y="2916"/>
                    <a:pt x="7243" y="2988"/>
                    <a:pt x="6523" y="3135"/>
                  </a:cubicBezTo>
                  <a:cubicBezTo>
                    <a:pt x="6113" y="2087"/>
                    <a:pt x="5694" y="1048"/>
                    <a:pt x="5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3"/>
            <p:cNvSpPr/>
            <p:nvPr/>
          </p:nvSpPr>
          <p:spPr>
            <a:xfrm>
              <a:off x="436650" y="2534750"/>
              <a:ext cx="255000" cy="94975"/>
            </a:xfrm>
            <a:custGeom>
              <a:rect b="b" l="l" r="r" t="t"/>
              <a:pathLst>
                <a:path extrusionOk="0" fill="none" h="3799" w="10200">
                  <a:moveTo>
                    <a:pt x="1" y="777"/>
                  </a:moveTo>
                  <a:cubicBezTo>
                    <a:pt x="3616" y="0"/>
                    <a:pt x="7589" y="1179"/>
                    <a:pt x="10199" y="3799"/>
                  </a:cubicBezTo>
                </a:path>
              </a:pathLst>
            </a:custGeom>
            <a:solidFill>
              <a:schemeClr val="accent1"/>
            </a:solidFill>
            <a:ln cap="rnd" cmpd="sng" w="113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3"/>
            <p:cNvSpPr/>
            <p:nvPr/>
          </p:nvSpPr>
          <p:spPr>
            <a:xfrm>
              <a:off x="-948375" y="3100775"/>
              <a:ext cx="529150" cy="608725"/>
            </a:xfrm>
            <a:custGeom>
              <a:rect b="b" l="l" r="r" t="t"/>
              <a:pathLst>
                <a:path extrusionOk="0" h="24349" w="21166">
                  <a:moveTo>
                    <a:pt x="19332" y="0"/>
                  </a:moveTo>
                  <a:cubicBezTo>
                    <a:pt x="15368" y="96"/>
                    <a:pt x="11430" y="1179"/>
                    <a:pt x="7972" y="3118"/>
                  </a:cubicBezTo>
                  <a:cubicBezTo>
                    <a:pt x="6392" y="4017"/>
                    <a:pt x="4872" y="5126"/>
                    <a:pt x="3641" y="6462"/>
                  </a:cubicBezTo>
                  <a:cubicBezTo>
                    <a:pt x="2489" y="7702"/>
                    <a:pt x="1572" y="9125"/>
                    <a:pt x="1066" y="10740"/>
                  </a:cubicBezTo>
                  <a:cubicBezTo>
                    <a:pt x="0" y="14058"/>
                    <a:pt x="830" y="17874"/>
                    <a:pt x="3074" y="20520"/>
                  </a:cubicBezTo>
                  <a:cubicBezTo>
                    <a:pt x="5141" y="22949"/>
                    <a:pt x="8343" y="24349"/>
                    <a:pt x="11552" y="24349"/>
                  </a:cubicBezTo>
                  <a:cubicBezTo>
                    <a:pt x="11826" y="24349"/>
                    <a:pt x="12100" y="24339"/>
                    <a:pt x="12373" y="24318"/>
                  </a:cubicBezTo>
                  <a:cubicBezTo>
                    <a:pt x="15839" y="24047"/>
                    <a:pt x="19122" y="22144"/>
                    <a:pt x="21166" y="19332"/>
                  </a:cubicBezTo>
                  <a:lnTo>
                    <a:pt x="193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3"/>
            <p:cNvSpPr/>
            <p:nvPr/>
          </p:nvSpPr>
          <p:spPr>
            <a:xfrm>
              <a:off x="1001375" y="2917200"/>
              <a:ext cx="815550" cy="737725"/>
            </a:xfrm>
            <a:custGeom>
              <a:rect b="b" l="l" r="r" t="t"/>
              <a:pathLst>
                <a:path extrusionOk="0" h="29509" w="32622">
                  <a:moveTo>
                    <a:pt x="10583" y="0"/>
                  </a:moveTo>
                  <a:lnTo>
                    <a:pt x="0" y="15996"/>
                  </a:lnTo>
                  <a:cubicBezTo>
                    <a:pt x="8531" y="24117"/>
                    <a:pt x="12548" y="27295"/>
                    <a:pt x="15586" y="28299"/>
                  </a:cubicBezTo>
                  <a:cubicBezTo>
                    <a:pt x="17237" y="28841"/>
                    <a:pt x="18913" y="29382"/>
                    <a:pt x="20651" y="29487"/>
                  </a:cubicBezTo>
                  <a:cubicBezTo>
                    <a:pt x="20870" y="29501"/>
                    <a:pt x="21089" y="29508"/>
                    <a:pt x="21309" y="29508"/>
                  </a:cubicBezTo>
                  <a:cubicBezTo>
                    <a:pt x="24455" y="29508"/>
                    <a:pt x="27593" y="28062"/>
                    <a:pt x="29609" y="25654"/>
                  </a:cubicBezTo>
                  <a:cubicBezTo>
                    <a:pt x="31783" y="23078"/>
                    <a:pt x="32622" y="19445"/>
                    <a:pt x="31827" y="16171"/>
                  </a:cubicBezTo>
                  <a:cubicBezTo>
                    <a:pt x="31032" y="12897"/>
                    <a:pt x="28430" y="10059"/>
                    <a:pt x="25444" y="8513"/>
                  </a:cubicBezTo>
                  <a:cubicBezTo>
                    <a:pt x="21576" y="6496"/>
                    <a:pt x="17333" y="5099"/>
                    <a:pt x="13875" y="2480"/>
                  </a:cubicBezTo>
                  <a:cubicBezTo>
                    <a:pt x="12783" y="1659"/>
                    <a:pt x="11675" y="830"/>
                    <a:pt x="10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3"/>
            <p:cNvSpPr/>
            <p:nvPr/>
          </p:nvSpPr>
          <p:spPr>
            <a:xfrm>
              <a:off x="1294325" y="3123700"/>
              <a:ext cx="225500" cy="93225"/>
            </a:xfrm>
            <a:custGeom>
              <a:rect b="b" l="l" r="r" t="t"/>
              <a:pathLst>
                <a:path extrusionOk="0" fill="none" h="3729" w="9020">
                  <a:moveTo>
                    <a:pt x="9020" y="149"/>
                  </a:moveTo>
                  <a:cubicBezTo>
                    <a:pt x="5684" y="0"/>
                    <a:pt x="2323" y="1345"/>
                    <a:pt x="0" y="372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3"/>
            <p:cNvSpPr/>
            <p:nvPr/>
          </p:nvSpPr>
          <p:spPr>
            <a:xfrm>
              <a:off x="-692100" y="3022200"/>
              <a:ext cx="374375" cy="214375"/>
            </a:xfrm>
            <a:custGeom>
              <a:rect b="b" l="l" r="r" t="t"/>
              <a:pathLst>
                <a:path extrusionOk="0" h="8575" w="14975">
                  <a:moveTo>
                    <a:pt x="9090" y="0"/>
                  </a:moveTo>
                  <a:lnTo>
                    <a:pt x="0" y="5990"/>
                  </a:lnTo>
                  <a:lnTo>
                    <a:pt x="10478" y="8574"/>
                  </a:lnTo>
                  <a:lnTo>
                    <a:pt x="14975" y="4663"/>
                  </a:lnTo>
                  <a:lnTo>
                    <a:pt x="9090" y="0"/>
                  </a:ln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3"/>
            <p:cNvSpPr/>
            <p:nvPr/>
          </p:nvSpPr>
          <p:spPr>
            <a:xfrm>
              <a:off x="-500675" y="2640175"/>
              <a:ext cx="1856800" cy="692225"/>
            </a:xfrm>
            <a:custGeom>
              <a:rect b="b" l="l" r="r" t="t"/>
              <a:pathLst>
                <a:path extrusionOk="0" h="27689" w="74272">
                  <a:moveTo>
                    <a:pt x="35363" y="1"/>
                  </a:moveTo>
                  <a:cubicBezTo>
                    <a:pt x="34901" y="961"/>
                    <a:pt x="34036" y="1764"/>
                    <a:pt x="32988" y="1939"/>
                  </a:cubicBezTo>
                  <a:cubicBezTo>
                    <a:pt x="32813" y="1969"/>
                    <a:pt x="32635" y="1983"/>
                    <a:pt x="32457" y="1983"/>
                  </a:cubicBezTo>
                  <a:cubicBezTo>
                    <a:pt x="31586" y="1983"/>
                    <a:pt x="30703" y="1637"/>
                    <a:pt x="30072" y="1014"/>
                  </a:cubicBezTo>
                  <a:cubicBezTo>
                    <a:pt x="26667" y="2044"/>
                    <a:pt x="23480" y="3100"/>
                    <a:pt x="20075" y="4113"/>
                  </a:cubicBezTo>
                  <a:cubicBezTo>
                    <a:pt x="13037" y="6218"/>
                    <a:pt x="6139" y="9317"/>
                    <a:pt x="1" y="13334"/>
                  </a:cubicBezTo>
                  <a:cubicBezTo>
                    <a:pt x="3485" y="18005"/>
                    <a:pt x="7056" y="23017"/>
                    <a:pt x="10548" y="27689"/>
                  </a:cubicBezTo>
                  <a:lnTo>
                    <a:pt x="58511" y="27531"/>
                  </a:lnTo>
                  <a:cubicBezTo>
                    <a:pt x="63802" y="21804"/>
                    <a:pt x="68980" y="16076"/>
                    <a:pt x="74271" y="10348"/>
                  </a:cubicBezTo>
                  <a:cubicBezTo>
                    <a:pt x="65985" y="5519"/>
                    <a:pt x="56695" y="2419"/>
                    <a:pt x="47177" y="1345"/>
                  </a:cubicBezTo>
                  <a:lnTo>
                    <a:pt x="353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3"/>
            <p:cNvSpPr/>
            <p:nvPr/>
          </p:nvSpPr>
          <p:spPr>
            <a:xfrm>
              <a:off x="187375" y="2660700"/>
              <a:ext cx="272025" cy="128375"/>
            </a:xfrm>
            <a:custGeom>
              <a:rect b="b" l="l" r="r" t="t"/>
              <a:pathLst>
                <a:path extrusionOk="0" fill="none" h="5135" w="10881">
                  <a:moveTo>
                    <a:pt x="10880" y="0"/>
                  </a:moveTo>
                  <a:cubicBezTo>
                    <a:pt x="10644" y="1607"/>
                    <a:pt x="9684" y="3109"/>
                    <a:pt x="8313" y="3991"/>
                  </a:cubicBezTo>
                  <a:cubicBezTo>
                    <a:pt x="6942" y="4873"/>
                    <a:pt x="5196" y="5135"/>
                    <a:pt x="3624" y="4698"/>
                  </a:cubicBezTo>
                  <a:cubicBezTo>
                    <a:pt x="2052" y="4253"/>
                    <a:pt x="699" y="3109"/>
                    <a:pt x="1" y="163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3"/>
            <p:cNvSpPr/>
            <p:nvPr/>
          </p:nvSpPr>
          <p:spPr>
            <a:xfrm>
              <a:off x="1155275" y="2916325"/>
              <a:ext cx="4375" cy="46075"/>
            </a:xfrm>
            <a:custGeom>
              <a:rect b="b" l="l" r="r" t="t"/>
              <a:pathLst>
                <a:path extrusionOk="0" fill="none" h="1843" w="175">
                  <a:moveTo>
                    <a:pt x="175" y="0"/>
                  </a:moveTo>
                  <a:cubicBezTo>
                    <a:pt x="114" y="611"/>
                    <a:pt x="61" y="1231"/>
                    <a:pt x="0" y="184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3"/>
            <p:cNvSpPr/>
            <p:nvPr/>
          </p:nvSpPr>
          <p:spPr>
            <a:xfrm>
              <a:off x="1053100" y="2934875"/>
              <a:ext cx="40200" cy="9625"/>
            </a:xfrm>
            <a:custGeom>
              <a:rect b="b" l="l" r="r" t="t"/>
              <a:pathLst>
                <a:path extrusionOk="0" fill="none" h="385" w="1608">
                  <a:moveTo>
                    <a:pt x="1607" y="385"/>
                  </a:moveTo>
                  <a:cubicBezTo>
                    <a:pt x="1075" y="245"/>
                    <a:pt x="533" y="131"/>
                    <a:pt x="1" y="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3"/>
            <p:cNvSpPr/>
            <p:nvPr/>
          </p:nvSpPr>
          <p:spPr>
            <a:xfrm>
              <a:off x="1009450" y="2797775"/>
              <a:ext cx="27100" cy="26875"/>
            </a:xfrm>
            <a:custGeom>
              <a:rect b="b" l="l" r="r" t="t"/>
              <a:pathLst>
                <a:path extrusionOk="0" fill="none" h="1075" w="1084">
                  <a:moveTo>
                    <a:pt x="1" y="1"/>
                  </a:moveTo>
                  <a:cubicBezTo>
                    <a:pt x="359" y="368"/>
                    <a:pt x="725" y="717"/>
                    <a:pt x="1083" y="107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3"/>
            <p:cNvSpPr/>
            <p:nvPr/>
          </p:nvSpPr>
          <p:spPr>
            <a:xfrm>
              <a:off x="848800" y="2822225"/>
              <a:ext cx="25325" cy="32775"/>
            </a:xfrm>
            <a:custGeom>
              <a:rect b="b" l="l" r="r" t="t"/>
              <a:pathLst>
                <a:path extrusionOk="0" fill="none" h="1311" w="1013">
                  <a:moveTo>
                    <a:pt x="1013" y="1"/>
                  </a:moveTo>
                  <a:lnTo>
                    <a:pt x="0" y="1311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3"/>
            <p:cNvSpPr/>
            <p:nvPr/>
          </p:nvSpPr>
          <p:spPr>
            <a:xfrm>
              <a:off x="758650" y="2777050"/>
              <a:ext cx="41475" cy="25775"/>
            </a:xfrm>
            <a:custGeom>
              <a:rect b="b" l="l" r="r" t="t"/>
              <a:pathLst>
                <a:path extrusionOk="0" fill="none" h="1031" w="1659">
                  <a:moveTo>
                    <a:pt x="1659" y="1031"/>
                  </a:moveTo>
                  <a:cubicBezTo>
                    <a:pt x="1109" y="690"/>
                    <a:pt x="559" y="341"/>
                    <a:pt x="0" y="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3"/>
            <p:cNvSpPr/>
            <p:nvPr/>
          </p:nvSpPr>
          <p:spPr>
            <a:xfrm>
              <a:off x="652550" y="2804775"/>
              <a:ext cx="26875" cy="25"/>
            </a:xfrm>
            <a:custGeom>
              <a:rect b="b" l="l" r="r" t="t"/>
              <a:pathLst>
                <a:path extrusionOk="0" fill="none" h="1" w="1075">
                  <a:moveTo>
                    <a:pt x="1074" y="0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3"/>
            <p:cNvSpPr/>
            <p:nvPr/>
          </p:nvSpPr>
          <p:spPr>
            <a:xfrm>
              <a:off x="722400" y="2877450"/>
              <a:ext cx="4400" cy="31475"/>
            </a:xfrm>
            <a:custGeom>
              <a:rect b="b" l="l" r="r" t="t"/>
              <a:pathLst>
                <a:path extrusionOk="0" fill="none" h="1259" w="176">
                  <a:moveTo>
                    <a:pt x="1" y="1"/>
                  </a:moveTo>
                  <a:cubicBezTo>
                    <a:pt x="53" y="420"/>
                    <a:pt x="123" y="830"/>
                    <a:pt x="175" y="125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3"/>
            <p:cNvSpPr/>
            <p:nvPr/>
          </p:nvSpPr>
          <p:spPr>
            <a:xfrm>
              <a:off x="502575" y="2681000"/>
              <a:ext cx="1350" cy="26875"/>
            </a:xfrm>
            <a:custGeom>
              <a:rect b="b" l="l" r="r" t="t"/>
              <a:pathLst>
                <a:path extrusionOk="0" fill="none" h="1075" w="54">
                  <a:moveTo>
                    <a:pt x="53" y="0"/>
                  </a:moveTo>
                  <a:cubicBezTo>
                    <a:pt x="27" y="358"/>
                    <a:pt x="10" y="725"/>
                    <a:pt x="1" y="1074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3"/>
            <p:cNvSpPr/>
            <p:nvPr/>
          </p:nvSpPr>
          <p:spPr>
            <a:xfrm>
              <a:off x="680700" y="2697375"/>
              <a:ext cx="28400" cy="6125"/>
            </a:xfrm>
            <a:custGeom>
              <a:rect b="b" l="l" r="r" t="t"/>
              <a:pathLst>
                <a:path extrusionOk="0" fill="none" h="245" w="1136">
                  <a:moveTo>
                    <a:pt x="1136" y="0"/>
                  </a:moveTo>
                  <a:cubicBezTo>
                    <a:pt x="752" y="79"/>
                    <a:pt x="385" y="166"/>
                    <a:pt x="1" y="24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3"/>
            <p:cNvSpPr/>
            <p:nvPr/>
          </p:nvSpPr>
          <p:spPr>
            <a:xfrm>
              <a:off x="423125" y="2792325"/>
              <a:ext cx="52200" cy="5050"/>
            </a:xfrm>
            <a:custGeom>
              <a:rect b="b" l="l" r="r" t="t"/>
              <a:pathLst>
                <a:path extrusionOk="0" fill="none" h="202" w="2088">
                  <a:moveTo>
                    <a:pt x="2087" y="201"/>
                  </a:moveTo>
                  <a:cubicBezTo>
                    <a:pt x="1389" y="132"/>
                    <a:pt x="699" y="70"/>
                    <a:pt x="1" y="1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3"/>
            <p:cNvSpPr/>
            <p:nvPr/>
          </p:nvSpPr>
          <p:spPr>
            <a:xfrm>
              <a:off x="421175" y="2855200"/>
              <a:ext cx="8975" cy="43025"/>
            </a:xfrm>
            <a:custGeom>
              <a:rect b="b" l="l" r="r" t="t"/>
              <a:pathLst>
                <a:path extrusionOk="0" fill="none" h="1721" w="359">
                  <a:moveTo>
                    <a:pt x="358" y="0"/>
                  </a:moveTo>
                  <a:cubicBezTo>
                    <a:pt x="245" y="577"/>
                    <a:pt x="122" y="1153"/>
                    <a:pt x="0" y="172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3"/>
            <p:cNvSpPr/>
            <p:nvPr/>
          </p:nvSpPr>
          <p:spPr>
            <a:xfrm>
              <a:off x="497575" y="2901475"/>
              <a:ext cx="31225" cy="15300"/>
            </a:xfrm>
            <a:custGeom>
              <a:rect b="b" l="l" r="r" t="t"/>
              <a:pathLst>
                <a:path extrusionOk="0" fill="none" h="612" w="1249">
                  <a:moveTo>
                    <a:pt x="0" y="0"/>
                  </a:moveTo>
                  <a:cubicBezTo>
                    <a:pt x="419" y="210"/>
                    <a:pt x="830" y="411"/>
                    <a:pt x="1249" y="612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3"/>
            <p:cNvSpPr/>
            <p:nvPr/>
          </p:nvSpPr>
          <p:spPr>
            <a:xfrm>
              <a:off x="355900" y="3011700"/>
              <a:ext cx="41925" cy="25"/>
            </a:xfrm>
            <a:custGeom>
              <a:rect b="b" l="l" r="r" t="t"/>
              <a:pathLst>
                <a:path extrusionOk="0" fill="none" h="1" w="1677">
                  <a:moveTo>
                    <a:pt x="1677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3"/>
            <p:cNvSpPr/>
            <p:nvPr/>
          </p:nvSpPr>
          <p:spPr>
            <a:xfrm>
              <a:off x="265075" y="2903000"/>
              <a:ext cx="50450" cy="13775"/>
            </a:xfrm>
            <a:custGeom>
              <a:rect b="b" l="l" r="r" t="t"/>
              <a:pathLst>
                <a:path extrusionOk="0" fill="none" h="551" w="2018">
                  <a:moveTo>
                    <a:pt x="2018" y="551"/>
                  </a:moveTo>
                  <a:cubicBezTo>
                    <a:pt x="1346" y="367"/>
                    <a:pt x="665" y="18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3"/>
            <p:cNvSpPr/>
            <p:nvPr/>
          </p:nvSpPr>
          <p:spPr>
            <a:xfrm>
              <a:off x="183875" y="2816125"/>
              <a:ext cx="37800" cy="22725"/>
            </a:xfrm>
            <a:custGeom>
              <a:rect b="b" l="l" r="r" t="t"/>
              <a:pathLst>
                <a:path extrusionOk="0" fill="none" h="909" w="1512">
                  <a:moveTo>
                    <a:pt x="1511" y="0"/>
                  </a:moveTo>
                  <a:cubicBezTo>
                    <a:pt x="1014" y="306"/>
                    <a:pt x="499" y="603"/>
                    <a:pt x="1" y="90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3"/>
            <p:cNvSpPr/>
            <p:nvPr/>
          </p:nvSpPr>
          <p:spPr>
            <a:xfrm>
              <a:off x="141525" y="2749550"/>
              <a:ext cx="16400" cy="31450"/>
            </a:xfrm>
            <a:custGeom>
              <a:rect b="b" l="l" r="r" t="t"/>
              <a:pathLst>
                <a:path extrusionOk="0" fill="none" h="1258" w="656">
                  <a:moveTo>
                    <a:pt x="1" y="0"/>
                  </a:moveTo>
                  <a:cubicBezTo>
                    <a:pt x="219" y="419"/>
                    <a:pt x="437" y="830"/>
                    <a:pt x="656" y="125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3"/>
            <p:cNvSpPr/>
            <p:nvPr/>
          </p:nvSpPr>
          <p:spPr>
            <a:xfrm>
              <a:off x="168600" y="2958675"/>
              <a:ext cx="31250" cy="19225"/>
            </a:xfrm>
            <a:custGeom>
              <a:rect b="b" l="l" r="r" t="t"/>
              <a:pathLst>
                <a:path extrusionOk="0" fill="none" h="769" w="1250">
                  <a:moveTo>
                    <a:pt x="1249" y="0"/>
                  </a:moveTo>
                  <a:cubicBezTo>
                    <a:pt x="839" y="262"/>
                    <a:pt x="420" y="507"/>
                    <a:pt x="1" y="76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3"/>
            <p:cNvSpPr/>
            <p:nvPr/>
          </p:nvSpPr>
          <p:spPr>
            <a:xfrm>
              <a:off x="-45975" y="2816125"/>
              <a:ext cx="22500" cy="37350"/>
            </a:xfrm>
            <a:custGeom>
              <a:rect b="b" l="l" r="r" t="t"/>
              <a:pathLst>
                <a:path extrusionOk="0" fill="none" h="1494" w="900">
                  <a:moveTo>
                    <a:pt x="0" y="0"/>
                  </a:moveTo>
                  <a:cubicBezTo>
                    <a:pt x="297" y="507"/>
                    <a:pt x="594" y="996"/>
                    <a:pt x="900" y="149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3"/>
            <p:cNvSpPr/>
            <p:nvPr/>
          </p:nvSpPr>
          <p:spPr>
            <a:xfrm>
              <a:off x="-90950" y="2903000"/>
              <a:ext cx="29725" cy="8975"/>
            </a:xfrm>
            <a:custGeom>
              <a:rect b="b" l="l" r="r" t="t"/>
              <a:pathLst>
                <a:path extrusionOk="0" fill="none" h="359" w="1189">
                  <a:moveTo>
                    <a:pt x="1188" y="1"/>
                  </a:moveTo>
                  <a:cubicBezTo>
                    <a:pt x="795" y="114"/>
                    <a:pt x="394" y="236"/>
                    <a:pt x="1" y="359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3"/>
            <p:cNvSpPr/>
            <p:nvPr/>
          </p:nvSpPr>
          <p:spPr>
            <a:xfrm>
              <a:off x="-158175" y="2861525"/>
              <a:ext cx="34525" cy="13350"/>
            </a:xfrm>
            <a:custGeom>
              <a:rect b="b" l="l" r="r" t="t"/>
              <a:pathLst>
                <a:path extrusionOk="0" fill="none" h="534" w="1381">
                  <a:moveTo>
                    <a:pt x="1380" y="1"/>
                  </a:moveTo>
                  <a:cubicBezTo>
                    <a:pt x="917" y="175"/>
                    <a:pt x="463" y="359"/>
                    <a:pt x="0" y="533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3"/>
            <p:cNvSpPr/>
            <p:nvPr/>
          </p:nvSpPr>
          <p:spPr>
            <a:xfrm>
              <a:off x="-243525" y="2896900"/>
              <a:ext cx="20975" cy="32750"/>
            </a:xfrm>
            <a:custGeom>
              <a:rect b="b" l="l" r="r" t="t"/>
              <a:pathLst>
                <a:path extrusionOk="0" fill="none" h="1310" w="839">
                  <a:moveTo>
                    <a:pt x="839" y="0"/>
                  </a:moveTo>
                  <a:cubicBezTo>
                    <a:pt x="559" y="437"/>
                    <a:pt x="289" y="873"/>
                    <a:pt x="0" y="131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3"/>
            <p:cNvSpPr/>
            <p:nvPr/>
          </p:nvSpPr>
          <p:spPr>
            <a:xfrm>
              <a:off x="-169525" y="2957800"/>
              <a:ext cx="16400" cy="29700"/>
            </a:xfrm>
            <a:custGeom>
              <a:rect b="b" l="l" r="r" t="t"/>
              <a:pathLst>
                <a:path extrusionOk="0" fill="none" h="1188" w="656">
                  <a:moveTo>
                    <a:pt x="0" y="0"/>
                  </a:moveTo>
                  <a:cubicBezTo>
                    <a:pt x="219" y="393"/>
                    <a:pt x="437" y="795"/>
                    <a:pt x="655" y="118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3"/>
            <p:cNvSpPr/>
            <p:nvPr/>
          </p:nvSpPr>
          <p:spPr>
            <a:xfrm>
              <a:off x="-49475" y="2993600"/>
              <a:ext cx="19025" cy="28600"/>
            </a:xfrm>
            <a:custGeom>
              <a:rect b="b" l="l" r="r" t="t"/>
              <a:pathLst>
                <a:path extrusionOk="0" fill="none" h="1144" w="761">
                  <a:moveTo>
                    <a:pt x="760" y="0"/>
                  </a:moveTo>
                  <a:cubicBezTo>
                    <a:pt x="516" y="376"/>
                    <a:pt x="263" y="760"/>
                    <a:pt x="1" y="1144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3"/>
            <p:cNvSpPr/>
            <p:nvPr/>
          </p:nvSpPr>
          <p:spPr>
            <a:xfrm>
              <a:off x="-356375" y="2959750"/>
              <a:ext cx="38650" cy="14875"/>
            </a:xfrm>
            <a:custGeom>
              <a:rect b="b" l="l" r="r" t="t"/>
              <a:pathLst>
                <a:path extrusionOk="0" fill="none" h="595" w="1546">
                  <a:moveTo>
                    <a:pt x="1546" y="595"/>
                  </a:moveTo>
                  <a:cubicBezTo>
                    <a:pt x="1031" y="402"/>
                    <a:pt x="507" y="202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3"/>
            <p:cNvSpPr/>
            <p:nvPr/>
          </p:nvSpPr>
          <p:spPr>
            <a:xfrm>
              <a:off x="845725" y="6409175"/>
              <a:ext cx="745500" cy="419800"/>
            </a:xfrm>
            <a:custGeom>
              <a:rect b="b" l="l" r="r" t="t"/>
              <a:pathLst>
                <a:path extrusionOk="0" h="16792" w="29820">
                  <a:moveTo>
                    <a:pt x="1" y="1"/>
                  </a:moveTo>
                  <a:lnTo>
                    <a:pt x="1" y="1"/>
                  </a:lnTo>
                  <a:cubicBezTo>
                    <a:pt x="691" y="5580"/>
                    <a:pt x="1704" y="11134"/>
                    <a:pt x="2385" y="16713"/>
                  </a:cubicBezTo>
                  <a:lnTo>
                    <a:pt x="9396" y="16731"/>
                  </a:lnTo>
                  <a:lnTo>
                    <a:pt x="9789" y="14504"/>
                  </a:lnTo>
                  <a:cubicBezTo>
                    <a:pt x="10330" y="15246"/>
                    <a:pt x="10872" y="15997"/>
                    <a:pt x="11404" y="16748"/>
                  </a:cubicBezTo>
                  <a:lnTo>
                    <a:pt x="29819" y="16792"/>
                  </a:lnTo>
                  <a:cubicBezTo>
                    <a:pt x="29426" y="15683"/>
                    <a:pt x="28239" y="14984"/>
                    <a:pt x="27444" y="14137"/>
                  </a:cubicBezTo>
                  <a:cubicBezTo>
                    <a:pt x="24344" y="10837"/>
                    <a:pt x="22668" y="6226"/>
                    <a:pt x="22956" y="1695"/>
                  </a:cubicBezTo>
                  <a:cubicBezTo>
                    <a:pt x="15325" y="1136"/>
                    <a:pt x="7641" y="56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3"/>
            <p:cNvSpPr/>
            <p:nvPr/>
          </p:nvSpPr>
          <p:spPr>
            <a:xfrm>
              <a:off x="906425" y="6739675"/>
              <a:ext cx="632400" cy="85375"/>
            </a:xfrm>
            <a:custGeom>
              <a:rect b="b" l="l" r="r" t="t"/>
              <a:pathLst>
                <a:path extrusionOk="0" fill="none" h="3415" w="25296">
                  <a:moveTo>
                    <a:pt x="25296" y="2489"/>
                  </a:moveTo>
                  <a:cubicBezTo>
                    <a:pt x="21532" y="3414"/>
                    <a:pt x="17577" y="2803"/>
                    <a:pt x="13752" y="2192"/>
                  </a:cubicBez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3"/>
            <p:cNvSpPr/>
            <p:nvPr/>
          </p:nvSpPr>
          <p:spPr>
            <a:xfrm>
              <a:off x="1273800" y="65790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3"/>
            <p:cNvSpPr/>
            <p:nvPr/>
          </p:nvSpPr>
          <p:spPr>
            <a:xfrm>
              <a:off x="1282975" y="66146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3"/>
            <p:cNvSpPr/>
            <p:nvPr/>
          </p:nvSpPr>
          <p:spPr>
            <a:xfrm>
              <a:off x="1282750" y="6655625"/>
              <a:ext cx="125100" cy="3300"/>
            </a:xfrm>
            <a:custGeom>
              <a:rect b="b" l="l" r="r" t="t"/>
              <a:pathLst>
                <a:path extrusionOk="0" fill="none" h="132" w="5004">
                  <a:moveTo>
                    <a:pt x="5004" y="132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3"/>
            <p:cNvSpPr/>
            <p:nvPr/>
          </p:nvSpPr>
          <p:spPr>
            <a:xfrm>
              <a:off x="-220600" y="6402625"/>
              <a:ext cx="691125" cy="426800"/>
            </a:xfrm>
            <a:custGeom>
              <a:rect b="b" l="l" r="r" t="t"/>
              <a:pathLst>
                <a:path extrusionOk="0" h="17072" w="27645">
                  <a:moveTo>
                    <a:pt x="4942" y="1"/>
                  </a:moveTo>
                  <a:lnTo>
                    <a:pt x="4942" y="1"/>
                  </a:lnTo>
                  <a:cubicBezTo>
                    <a:pt x="6182" y="4655"/>
                    <a:pt x="6278" y="10767"/>
                    <a:pt x="2532" y="13788"/>
                  </a:cubicBezTo>
                  <a:cubicBezTo>
                    <a:pt x="1467" y="14661"/>
                    <a:pt x="201" y="15526"/>
                    <a:pt x="0" y="16888"/>
                  </a:cubicBezTo>
                  <a:lnTo>
                    <a:pt x="19786" y="17019"/>
                  </a:lnTo>
                  <a:cubicBezTo>
                    <a:pt x="20371" y="16294"/>
                    <a:pt x="20939" y="15587"/>
                    <a:pt x="21515" y="14879"/>
                  </a:cubicBezTo>
                  <a:cubicBezTo>
                    <a:pt x="21637" y="15587"/>
                    <a:pt x="21768" y="16311"/>
                    <a:pt x="21882" y="17036"/>
                  </a:cubicBezTo>
                  <a:lnTo>
                    <a:pt x="27644" y="17071"/>
                  </a:lnTo>
                  <a:cubicBezTo>
                    <a:pt x="27601" y="12391"/>
                    <a:pt x="27574" y="7720"/>
                    <a:pt x="27531" y="3039"/>
                  </a:cubicBezTo>
                  <a:cubicBezTo>
                    <a:pt x="20004" y="2192"/>
                    <a:pt x="12469" y="839"/>
                    <a:pt x="4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3"/>
            <p:cNvSpPr/>
            <p:nvPr/>
          </p:nvSpPr>
          <p:spPr>
            <a:xfrm>
              <a:off x="-200750" y="6745575"/>
              <a:ext cx="660150" cy="72500"/>
            </a:xfrm>
            <a:custGeom>
              <a:rect b="b" l="l" r="r" t="t"/>
              <a:pathLst>
                <a:path extrusionOk="0" fill="none" h="2900" w="26406">
                  <a:moveTo>
                    <a:pt x="26405" y="0"/>
                  </a:moveTo>
                  <a:cubicBezTo>
                    <a:pt x="17656" y="1371"/>
                    <a:pt x="8846" y="2331"/>
                    <a:pt x="1" y="2899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3"/>
            <p:cNvSpPr/>
            <p:nvPr/>
          </p:nvSpPr>
          <p:spPr>
            <a:xfrm>
              <a:off x="-31125" y="6560900"/>
              <a:ext cx="95200" cy="25"/>
            </a:xfrm>
            <a:custGeom>
              <a:rect b="b" l="l" r="r" t="t"/>
              <a:pathLst>
                <a:path extrusionOk="0" fill="none" h="1" w="3808">
                  <a:moveTo>
                    <a:pt x="3807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3"/>
            <p:cNvSpPr/>
            <p:nvPr/>
          </p:nvSpPr>
          <p:spPr>
            <a:xfrm>
              <a:off x="-43575" y="6589925"/>
              <a:ext cx="113325" cy="8325"/>
            </a:xfrm>
            <a:custGeom>
              <a:rect b="b" l="l" r="r" t="t"/>
              <a:pathLst>
                <a:path extrusionOk="0" fill="none" h="333" w="4533">
                  <a:moveTo>
                    <a:pt x="4532" y="332"/>
                  </a:moveTo>
                  <a:cubicBezTo>
                    <a:pt x="3030" y="228"/>
                    <a:pt x="1511" y="11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3"/>
            <p:cNvSpPr/>
            <p:nvPr/>
          </p:nvSpPr>
          <p:spPr>
            <a:xfrm>
              <a:off x="-43575" y="6633575"/>
              <a:ext cx="107650" cy="7225"/>
            </a:xfrm>
            <a:custGeom>
              <a:rect b="b" l="l" r="r" t="t"/>
              <a:pathLst>
                <a:path extrusionOk="0" fill="none" h="289" w="4306">
                  <a:moveTo>
                    <a:pt x="4305" y="289"/>
                  </a:moveTo>
                  <a:cubicBezTo>
                    <a:pt x="2873" y="193"/>
                    <a:pt x="1441" y="97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3"/>
            <p:cNvSpPr/>
            <p:nvPr/>
          </p:nvSpPr>
          <p:spPr>
            <a:xfrm>
              <a:off x="-235225" y="2640400"/>
              <a:ext cx="1689350" cy="3893225"/>
            </a:xfrm>
            <a:custGeom>
              <a:rect b="b" l="l" r="r" t="t"/>
              <a:pathLst>
                <a:path extrusionOk="0" h="155729" w="67574">
                  <a:moveTo>
                    <a:pt x="30962" y="0"/>
                  </a:moveTo>
                  <a:lnTo>
                    <a:pt x="30753" y="23908"/>
                  </a:lnTo>
                  <a:lnTo>
                    <a:pt x="14739" y="24868"/>
                  </a:lnTo>
                  <a:lnTo>
                    <a:pt x="13822" y="2236"/>
                  </a:lnTo>
                  <a:lnTo>
                    <a:pt x="9937" y="3179"/>
                  </a:lnTo>
                  <a:lnTo>
                    <a:pt x="10618" y="28116"/>
                  </a:lnTo>
                  <a:lnTo>
                    <a:pt x="1694" y="37974"/>
                  </a:lnTo>
                  <a:cubicBezTo>
                    <a:pt x="1293" y="46112"/>
                    <a:pt x="0" y="54748"/>
                    <a:pt x="393" y="62894"/>
                  </a:cubicBezTo>
                  <a:cubicBezTo>
                    <a:pt x="1947" y="95559"/>
                    <a:pt x="3344" y="121789"/>
                    <a:pt x="4453" y="153895"/>
                  </a:cubicBezTo>
                  <a:cubicBezTo>
                    <a:pt x="12757" y="154454"/>
                    <a:pt x="21419" y="154952"/>
                    <a:pt x="29731" y="155510"/>
                  </a:cubicBezTo>
                  <a:cubicBezTo>
                    <a:pt x="30011" y="136982"/>
                    <a:pt x="26265" y="118078"/>
                    <a:pt x="27889" y="99611"/>
                  </a:cubicBezTo>
                  <a:cubicBezTo>
                    <a:pt x="28552" y="92023"/>
                    <a:pt x="29233" y="84479"/>
                    <a:pt x="29906" y="76891"/>
                  </a:cubicBezTo>
                  <a:cubicBezTo>
                    <a:pt x="32517" y="85046"/>
                    <a:pt x="35206" y="94834"/>
                    <a:pt x="37476" y="101025"/>
                  </a:cubicBezTo>
                  <a:cubicBezTo>
                    <a:pt x="37598" y="119187"/>
                    <a:pt x="39476" y="137523"/>
                    <a:pt x="43195" y="155292"/>
                  </a:cubicBezTo>
                  <a:cubicBezTo>
                    <a:pt x="51263" y="155371"/>
                    <a:pt x="59506" y="155650"/>
                    <a:pt x="67574" y="155729"/>
                  </a:cubicBezTo>
                  <a:cubicBezTo>
                    <a:pt x="64954" y="139060"/>
                    <a:pt x="64631" y="122121"/>
                    <a:pt x="62291" y="105417"/>
                  </a:cubicBezTo>
                  <a:cubicBezTo>
                    <a:pt x="61811" y="102038"/>
                    <a:pt x="61479" y="98397"/>
                    <a:pt x="61043" y="95027"/>
                  </a:cubicBezTo>
                  <a:cubicBezTo>
                    <a:pt x="58668" y="76446"/>
                    <a:pt x="56231" y="57856"/>
                    <a:pt x="53848" y="39284"/>
                  </a:cubicBezTo>
                  <a:lnTo>
                    <a:pt x="35014" y="25829"/>
                  </a:lnTo>
                  <a:lnTo>
                    <a:pt x="34717" y="420"/>
                  </a:lnTo>
                  <a:lnTo>
                    <a:pt x="309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3"/>
            <p:cNvSpPr/>
            <p:nvPr/>
          </p:nvSpPr>
          <p:spPr>
            <a:xfrm>
              <a:off x="510875" y="4412475"/>
              <a:ext cx="1550" cy="163975"/>
            </a:xfrm>
            <a:custGeom>
              <a:rect b="b" l="l" r="r" t="t"/>
              <a:pathLst>
                <a:path extrusionOk="0" fill="none" h="6559" w="62">
                  <a:moveTo>
                    <a:pt x="62" y="1"/>
                  </a:moveTo>
                  <a:cubicBezTo>
                    <a:pt x="36" y="2184"/>
                    <a:pt x="18" y="4366"/>
                    <a:pt x="1" y="655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3"/>
            <p:cNvSpPr/>
            <p:nvPr/>
          </p:nvSpPr>
          <p:spPr>
            <a:xfrm>
              <a:off x="826950" y="6379925"/>
              <a:ext cx="592900" cy="10300"/>
            </a:xfrm>
            <a:custGeom>
              <a:rect b="b" l="l" r="r" t="t"/>
              <a:pathLst>
                <a:path extrusionOk="0" fill="none" h="412" w="23716">
                  <a:moveTo>
                    <a:pt x="23716" y="1"/>
                  </a:moveTo>
                  <a:cubicBezTo>
                    <a:pt x="15814" y="132"/>
                    <a:pt x="7903" y="280"/>
                    <a:pt x="1" y="41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3"/>
            <p:cNvSpPr/>
            <p:nvPr/>
          </p:nvSpPr>
          <p:spPr>
            <a:xfrm>
              <a:off x="-123675" y="6343250"/>
              <a:ext cx="623000" cy="31250"/>
            </a:xfrm>
            <a:custGeom>
              <a:rect b="b" l="l" r="r" t="t"/>
              <a:pathLst>
                <a:path extrusionOk="0" fill="none" h="1250" w="24920">
                  <a:moveTo>
                    <a:pt x="24920" y="1249"/>
                  </a:moveTo>
                  <a:cubicBezTo>
                    <a:pt x="16607" y="839"/>
                    <a:pt x="8304" y="411"/>
                    <a:pt x="0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3"/>
            <p:cNvSpPr/>
            <p:nvPr/>
          </p:nvSpPr>
          <p:spPr>
            <a:xfrm>
              <a:off x="521800" y="4443475"/>
              <a:ext cx="354300" cy="1939525"/>
            </a:xfrm>
            <a:custGeom>
              <a:rect b="b" l="l" r="r" t="t"/>
              <a:pathLst>
                <a:path extrusionOk="0" fill="none" h="77581" w="14172">
                  <a:moveTo>
                    <a:pt x="0" y="1"/>
                  </a:moveTo>
                  <a:lnTo>
                    <a:pt x="9692" y="29077"/>
                  </a:lnTo>
                  <a:cubicBezTo>
                    <a:pt x="9823" y="29461"/>
                    <a:pt x="9762" y="29601"/>
                    <a:pt x="9797" y="30002"/>
                  </a:cubicBezTo>
                  <a:cubicBezTo>
                    <a:pt x="9369" y="30029"/>
                    <a:pt x="8933" y="30046"/>
                    <a:pt x="8505" y="30072"/>
                  </a:cubicBezTo>
                  <a:cubicBezTo>
                    <a:pt x="9753" y="45946"/>
                    <a:pt x="11954" y="61812"/>
                    <a:pt x="14172" y="7758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3"/>
            <p:cNvSpPr/>
            <p:nvPr/>
          </p:nvSpPr>
          <p:spPr>
            <a:xfrm>
              <a:off x="930000" y="3896650"/>
              <a:ext cx="236425" cy="201725"/>
            </a:xfrm>
            <a:custGeom>
              <a:rect b="b" l="l" r="r" t="t"/>
              <a:pathLst>
                <a:path extrusionOk="0" fill="none" h="8069" w="9457">
                  <a:moveTo>
                    <a:pt x="9457" y="8069"/>
                  </a:moveTo>
                  <a:cubicBezTo>
                    <a:pt x="5230" y="7161"/>
                    <a:pt x="1563" y="4026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3"/>
            <p:cNvSpPr/>
            <p:nvPr/>
          </p:nvSpPr>
          <p:spPr>
            <a:xfrm>
              <a:off x="-220600" y="4037025"/>
              <a:ext cx="174425" cy="198000"/>
            </a:xfrm>
            <a:custGeom>
              <a:rect b="b" l="l" r="r" t="t"/>
              <a:pathLst>
                <a:path extrusionOk="0" fill="none" h="7920" w="6977">
                  <a:moveTo>
                    <a:pt x="6977" y="0"/>
                  </a:moveTo>
                  <a:cubicBezTo>
                    <a:pt x="6462" y="3685"/>
                    <a:pt x="3589" y="6951"/>
                    <a:pt x="0" y="7920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3"/>
            <p:cNvSpPr/>
            <p:nvPr/>
          </p:nvSpPr>
          <p:spPr>
            <a:xfrm>
              <a:off x="418975" y="3998175"/>
              <a:ext cx="116375" cy="167225"/>
            </a:xfrm>
            <a:custGeom>
              <a:rect b="b" l="l" r="r" t="t"/>
              <a:pathLst>
                <a:path extrusionOk="0" fill="none" h="6689" w="4655">
                  <a:moveTo>
                    <a:pt x="4192" y="0"/>
                  </a:moveTo>
                  <a:cubicBezTo>
                    <a:pt x="4349" y="2148"/>
                    <a:pt x="4497" y="4305"/>
                    <a:pt x="4655" y="6444"/>
                  </a:cubicBezTo>
                  <a:cubicBezTo>
                    <a:pt x="3738" y="6540"/>
                    <a:pt x="2690" y="6592"/>
                    <a:pt x="1773" y="6688"/>
                  </a:cubicBezTo>
                  <a:cubicBezTo>
                    <a:pt x="1214" y="4785"/>
                    <a:pt x="560" y="2925"/>
                    <a:pt x="1" y="1004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3"/>
            <p:cNvSpPr/>
            <p:nvPr/>
          </p:nvSpPr>
          <p:spPr>
            <a:xfrm>
              <a:off x="-532750" y="2864375"/>
              <a:ext cx="1738250" cy="1485925"/>
            </a:xfrm>
            <a:custGeom>
              <a:rect b="b" l="l" r="r" t="t"/>
              <a:pathLst>
                <a:path extrusionOk="0" h="59437" w="69530">
                  <a:moveTo>
                    <a:pt x="4060" y="0"/>
                  </a:moveTo>
                  <a:lnTo>
                    <a:pt x="0" y="59436"/>
                  </a:lnTo>
                  <a:lnTo>
                    <a:pt x="69529" y="59436"/>
                  </a:lnTo>
                  <a:lnTo>
                    <a:pt x="63985" y="245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3"/>
            <p:cNvSpPr/>
            <p:nvPr/>
          </p:nvSpPr>
          <p:spPr>
            <a:xfrm>
              <a:off x="706142" y="2870935"/>
              <a:ext cx="434675" cy="333780"/>
            </a:xfrm>
            <a:custGeom>
              <a:rect b="b" l="l" r="r" t="t"/>
              <a:pathLst>
                <a:path extrusionOk="0" h="18595" w="17387">
                  <a:moveTo>
                    <a:pt x="1428" y="0"/>
                  </a:moveTo>
                  <a:cubicBezTo>
                    <a:pt x="703" y="0"/>
                    <a:pt x="0" y="465"/>
                    <a:pt x="39" y="1399"/>
                  </a:cubicBezTo>
                  <a:cubicBezTo>
                    <a:pt x="214" y="5441"/>
                    <a:pt x="2842" y="9178"/>
                    <a:pt x="5540" y="12051"/>
                  </a:cubicBezTo>
                  <a:cubicBezTo>
                    <a:pt x="8212" y="14880"/>
                    <a:pt x="11478" y="17011"/>
                    <a:pt x="15084" y="18486"/>
                  </a:cubicBezTo>
                  <a:cubicBezTo>
                    <a:pt x="15271" y="18561"/>
                    <a:pt x="15446" y="18595"/>
                    <a:pt x="15609" y="18595"/>
                  </a:cubicBezTo>
                  <a:cubicBezTo>
                    <a:pt x="16948" y="18595"/>
                    <a:pt x="17386" y="16299"/>
                    <a:pt x="15852" y="15684"/>
                  </a:cubicBezTo>
                  <a:cubicBezTo>
                    <a:pt x="12866" y="14470"/>
                    <a:pt x="10150" y="12619"/>
                    <a:pt x="7898" y="10314"/>
                  </a:cubicBezTo>
                  <a:cubicBezTo>
                    <a:pt x="5636" y="8000"/>
                    <a:pt x="3087" y="4734"/>
                    <a:pt x="2947" y="1399"/>
                  </a:cubicBezTo>
                  <a:cubicBezTo>
                    <a:pt x="2903" y="468"/>
                    <a:pt x="2155" y="0"/>
                    <a:pt x="142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3"/>
            <p:cNvSpPr/>
            <p:nvPr/>
          </p:nvSpPr>
          <p:spPr>
            <a:xfrm>
              <a:off x="496234" y="2859536"/>
              <a:ext cx="617375" cy="474544"/>
            </a:xfrm>
            <a:custGeom>
              <a:rect b="b" l="l" r="r" t="t"/>
              <a:pathLst>
                <a:path extrusionOk="0" h="26437" w="24695">
                  <a:moveTo>
                    <a:pt x="2030" y="0"/>
                  </a:moveTo>
                  <a:cubicBezTo>
                    <a:pt x="1001" y="0"/>
                    <a:pt x="1" y="659"/>
                    <a:pt x="53" y="1981"/>
                  </a:cubicBezTo>
                  <a:cubicBezTo>
                    <a:pt x="306" y="7735"/>
                    <a:pt x="4035" y="13053"/>
                    <a:pt x="7868" y="17122"/>
                  </a:cubicBezTo>
                  <a:cubicBezTo>
                    <a:pt x="11675" y="21165"/>
                    <a:pt x="16320" y="24194"/>
                    <a:pt x="21437" y="26273"/>
                  </a:cubicBezTo>
                  <a:cubicBezTo>
                    <a:pt x="21710" y="26385"/>
                    <a:pt x="21966" y="26436"/>
                    <a:pt x="22202" y="26436"/>
                  </a:cubicBezTo>
                  <a:cubicBezTo>
                    <a:pt x="24086" y="26436"/>
                    <a:pt x="24694" y="23193"/>
                    <a:pt x="22537" y="22308"/>
                  </a:cubicBezTo>
                  <a:cubicBezTo>
                    <a:pt x="18285" y="20588"/>
                    <a:pt x="14434" y="17951"/>
                    <a:pt x="11229" y="14668"/>
                  </a:cubicBezTo>
                  <a:cubicBezTo>
                    <a:pt x="8025" y="11385"/>
                    <a:pt x="4384" y="6749"/>
                    <a:pt x="4183" y="1981"/>
                  </a:cubicBezTo>
                  <a:cubicBezTo>
                    <a:pt x="4122" y="662"/>
                    <a:pt x="3062" y="0"/>
                    <a:pt x="2030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3"/>
            <p:cNvSpPr/>
            <p:nvPr/>
          </p:nvSpPr>
          <p:spPr>
            <a:xfrm>
              <a:off x="-490638" y="3020867"/>
              <a:ext cx="249198" cy="322290"/>
            </a:xfrm>
            <a:custGeom>
              <a:rect b="b" l="l" r="r" t="t"/>
              <a:pathLst>
                <a:path extrusionOk="0" h="21780" w="12677">
                  <a:moveTo>
                    <a:pt x="11414" y="1"/>
                  </a:moveTo>
                  <a:cubicBezTo>
                    <a:pt x="10633" y="1"/>
                    <a:pt x="9769" y="570"/>
                    <a:pt x="9769" y="1580"/>
                  </a:cubicBezTo>
                  <a:cubicBezTo>
                    <a:pt x="9786" y="4811"/>
                    <a:pt x="9114" y="8015"/>
                    <a:pt x="7839" y="10975"/>
                  </a:cubicBezTo>
                  <a:cubicBezTo>
                    <a:pt x="6565" y="13944"/>
                    <a:pt x="4521" y="17550"/>
                    <a:pt x="1474" y="18956"/>
                  </a:cubicBezTo>
                  <a:cubicBezTo>
                    <a:pt x="0" y="19643"/>
                    <a:pt x="657" y="21779"/>
                    <a:pt x="1977" y="21779"/>
                  </a:cubicBezTo>
                  <a:cubicBezTo>
                    <a:pt x="2167" y="21779"/>
                    <a:pt x="2370" y="21735"/>
                    <a:pt x="2583" y="21637"/>
                  </a:cubicBezTo>
                  <a:cubicBezTo>
                    <a:pt x="6259" y="19934"/>
                    <a:pt x="8721" y="16083"/>
                    <a:pt x="10337" y="12503"/>
                  </a:cubicBezTo>
                  <a:cubicBezTo>
                    <a:pt x="11943" y="8950"/>
                    <a:pt x="12677" y="5116"/>
                    <a:pt x="12650" y="1231"/>
                  </a:cubicBezTo>
                  <a:cubicBezTo>
                    <a:pt x="12646" y="387"/>
                    <a:pt x="12058" y="1"/>
                    <a:pt x="11414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3"/>
            <p:cNvSpPr/>
            <p:nvPr/>
          </p:nvSpPr>
          <p:spPr>
            <a:xfrm>
              <a:off x="-440500" y="3019025"/>
              <a:ext cx="283000" cy="486575"/>
            </a:xfrm>
            <a:custGeom>
              <a:rect b="b" l="l" r="r" t="t"/>
              <a:pathLst>
                <a:path extrusionOk="0" h="19463" w="11320">
                  <a:moveTo>
                    <a:pt x="10204" y="0"/>
                  </a:moveTo>
                  <a:cubicBezTo>
                    <a:pt x="9506" y="0"/>
                    <a:pt x="8735" y="509"/>
                    <a:pt x="8735" y="1411"/>
                  </a:cubicBezTo>
                  <a:cubicBezTo>
                    <a:pt x="8744" y="4292"/>
                    <a:pt x="8141" y="7165"/>
                    <a:pt x="7006" y="9819"/>
                  </a:cubicBezTo>
                  <a:cubicBezTo>
                    <a:pt x="5871" y="12474"/>
                    <a:pt x="4038" y="15687"/>
                    <a:pt x="1322" y="16944"/>
                  </a:cubicBezTo>
                  <a:cubicBezTo>
                    <a:pt x="0" y="17555"/>
                    <a:pt x="584" y="19463"/>
                    <a:pt x="1762" y="19463"/>
                  </a:cubicBezTo>
                  <a:cubicBezTo>
                    <a:pt x="1930" y="19463"/>
                    <a:pt x="2111" y="19424"/>
                    <a:pt x="2300" y="19337"/>
                  </a:cubicBezTo>
                  <a:cubicBezTo>
                    <a:pt x="5592" y="17809"/>
                    <a:pt x="7783" y="14368"/>
                    <a:pt x="9233" y="11173"/>
                  </a:cubicBezTo>
                  <a:cubicBezTo>
                    <a:pt x="10665" y="7994"/>
                    <a:pt x="11320" y="4571"/>
                    <a:pt x="11311" y="1096"/>
                  </a:cubicBezTo>
                  <a:cubicBezTo>
                    <a:pt x="11303" y="344"/>
                    <a:pt x="10778" y="0"/>
                    <a:pt x="1020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3"/>
            <p:cNvSpPr/>
            <p:nvPr/>
          </p:nvSpPr>
          <p:spPr>
            <a:xfrm>
              <a:off x="698603" y="3640745"/>
              <a:ext cx="456573" cy="699577"/>
            </a:xfrm>
            <a:custGeom>
              <a:rect b="b" l="l" r="r" t="t"/>
              <a:pathLst>
                <a:path extrusionOk="0" h="36815" w="24027">
                  <a:moveTo>
                    <a:pt x="20755" y="0"/>
                  </a:moveTo>
                  <a:cubicBezTo>
                    <a:pt x="20388" y="0"/>
                    <a:pt x="19987" y="87"/>
                    <a:pt x="19561" y="284"/>
                  </a:cubicBezTo>
                  <a:cubicBezTo>
                    <a:pt x="12838" y="3375"/>
                    <a:pt x="8158" y="9924"/>
                    <a:pt x="4988" y="15992"/>
                  </a:cubicBezTo>
                  <a:cubicBezTo>
                    <a:pt x="1862" y="22008"/>
                    <a:pt x="291" y="28400"/>
                    <a:pt x="46" y="34861"/>
                  </a:cubicBezTo>
                  <a:cubicBezTo>
                    <a:pt x="0" y="36209"/>
                    <a:pt x="963" y="36815"/>
                    <a:pt x="2072" y="36815"/>
                  </a:cubicBezTo>
                  <a:cubicBezTo>
                    <a:pt x="3505" y="36815"/>
                    <a:pt x="5182" y="35803"/>
                    <a:pt x="5241" y="34075"/>
                  </a:cubicBezTo>
                  <a:cubicBezTo>
                    <a:pt x="5442" y="28714"/>
                    <a:pt x="6874" y="23344"/>
                    <a:pt x="9371" y="18341"/>
                  </a:cubicBezTo>
                  <a:cubicBezTo>
                    <a:pt x="11877" y="13329"/>
                    <a:pt x="15798" y="7208"/>
                    <a:pt x="21360" y="4650"/>
                  </a:cubicBezTo>
                  <a:cubicBezTo>
                    <a:pt x="24026" y="3429"/>
                    <a:pt x="23061" y="0"/>
                    <a:pt x="2075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3"/>
            <p:cNvSpPr/>
            <p:nvPr/>
          </p:nvSpPr>
          <p:spPr>
            <a:xfrm>
              <a:off x="916383" y="3877411"/>
              <a:ext cx="239812" cy="367242"/>
            </a:xfrm>
            <a:custGeom>
              <a:rect b="b" l="l" r="r" t="t"/>
              <a:pathLst>
                <a:path extrusionOk="0" h="19326" w="12620">
                  <a:moveTo>
                    <a:pt x="10899" y="1"/>
                  </a:moveTo>
                  <a:cubicBezTo>
                    <a:pt x="10707" y="1"/>
                    <a:pt x="10497" y="46"/>
                    <a:pt x="10274" y="149"/>
                  </a:cubicBezTo>
                  <a:cubicBezTo>
                    <a:pt x="6738" y="1764"/>
                    <a:pt x="4284" y="5213"/>
                    <a:pt x="2625" y="8392"/>
                  </a:cubicBezTo>
                  <a:cubicBezTo>
                    <a:pt x="975" y="11544"/>
                    <a:pt x="154" y="14906"/>
                    <a:pt x="23" y="18302"/>
                  </a:cubicBezTo>
                  <a:cubicBezTo>
                    <a:pt x="1" y="19009"/>
                    <a:pt x="504" y="19326"/>
                    <a:pt x="1085" y="19326"/>
                  </a:cubicBezTo>
                  <a:cubicBezTo>
                    <a:pt x="1839" y="19326"/>
                    <a:pt x="2722" y="18794"/>
                    <a:pt x="2756" y="17892"/>
                  </a:cubicBezTo>
                  <a:cubicBezTo>
                    <a:pt x="2852" y="15071"/>
                    <a:pt x="3603" y="12260"/>
                    <a:pt x="4922" y="9623"/>
                  </a:cubicBezTo>
                  <a:cubicBezTo>
                    <a:pt x="6232" y="6995"/>
                    <a:pt x="8301" y="3790"/>
                    <a:pt x="11226" y="2446"/>
                  </a:cubicBezTo>
                  <a:cubicBezTo>
                    <a:pt x="12620" y="1805"/>
                    <a:pt x="12109" y="1"/>
                    <a:pt x="1089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3"/>
            <p:cNvSpPr/>
            <p:nvPr/>
          </p:nvSpPr>
          <p:spPr>
            <a:xfrm>
              <a:off x="-509625" y="3890074"/>
              <a:ext cx="326150" cy="484600"/>
            </a:xfrm>
            <a:custGeom>
              <a:rect b="b" l="l" r="r" t="t"/>
              <a:pathLst>
                <a:path extrusionOk="0" h="19384" w="13046">
                  <a:moveTo>
                    <a:pt x="1629" y="1"/>
                  </a:moveTo>
                  <a:cubicBezTo>
                    <a:pt x="576" y="1"/>
                    <a:pt x="0" y="2004"/>
                    <a:pt x="1162" y="2746"/>
                  </a:cubicBezTo>
                  <a:cubicBezTo>
                    <a:pt x="3528" y="4257"/>
                    <a:pt x="5580" y="6335"/>
                    <a:pt x="7187" y="8797"/>
                  </a:cubicBezTo>
                  <a:cubicBezTo>
                    <a:pt x="8793" y="11268"/>
                    <a:pt x="10513" y="14673"/>
                    <a:pt x="10199" y="17860"/>
                  </a:cubicBezTo>
                  <a:cubicBezTo>
                    <a:pt x="10103" y="18838"/>
                    <a:pt x="10798" y="19384"/>
                    <a:pt x="11474" y="19384"/>
                  </a:cubicBezTo>
                  <a:cubicBezTo>
                    <a:pt x="12031" y="19384"/>
                    <a:pt x="12574" y="19014"/>
                    <a:pt x="12653" y="18210"/>
                  </a:cubicBezTo>
                  <a:cubicBezTo>
                    <a:pt x="13046" y="14342"/>
                    <a:pt x="11326" y="10482"/>
                    <a:pt x="9422" y="7435"/>
                  </a:cubicBezTo>
                  <a:cubicBezTo>
                    <a:pt x="7527" y="4414"/>
                    <a:pt x="5048" y="2004"/>
                    <a:pt x="2184" y="179"/>
                  </a:cubicBezTo>
                  <a:cubicBezTo>
                    <a:pt x="1989" y="55"/>
                    <a:pt x="1803" y="1"/>
                    <a:pt x="162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3"/>
            <p:cNvSpPr/>
            <p:nvPr/>
          </p:nvSpPr>
          <p:spPr>
            <a:xfrm>
              <a:off x="-392625" y="3702949"/>
              <a:ext cx="455600" cy="676200"/>
            </a:xfrm>
            <a:custGeom>
              <a:rect b="b" l="l" r="r" t="t"/>
              <a:pathLst>
                <a:path extrusionOk="0" h="27048" w="18224">
                  <a:moveTo>
                    <a:pt x="2288" y="0"/>
                  </a:moveTo>
                  <a:cubicBezTo>
                    <a:pt x="816" y="0"/>
                    <a:pt x="1" y="2790"/>
                    <a:pt x="1634" y="3831"/>
                  </a:cubicBezTo>
                  <a:cubicBezTo>
                    <a:pt x="4943" y="5935"/>
                    <a:pt x="7807" y="8843"/>
                    <a:pt x="10051" y="12283"/>
                  </a:cubicBezTo>
                  <a:cubicBezTo>
                    <a:pt x="12286" y="15714"/>
                    <a:pt x="14696" y="20464"/>
                    <a:pt x="14251" y="24926"/>
                  </a:cubicBezTo>
                  <a:cubicBezTo>
                    <a:pt x="14112" y="26286"/>
                    <a:pt x="15081" y="27047"/>
                    <a:pt x="16025" y="27047"/>
                  </a:cubicBezTo>
                  <a:cubicBezTo>
                    <a:pt x="16802" y="27047"/>
                    <a:pt x="17563" y="26531"/>
                    <a:pt x="17673" y="25407"/>
                  </a:cubicBezTo>
                  <a:cubicBezTo>
                    <a:pt x="18224" y="20019"/>
                    <a:pt x="15822" y="14623"/>
                    <a:pt x="13159" y="10371"/>
                  </a:cubicBezTo>
                  <a:cubicBezTo>
                    <a:pt x="10514" y="6171"/>
                    <a:pt x="7056" y="2792"/>
                    <a:pt x="3066" y="251"/>
                  </a:cubicBezTo>
                  <a:cubicBezTo>
                    <a:pt x="2794" y="77"/>
                    <a:pt x="2532" y="0"/>
                    <a:pt x="228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3"/>
            <p:cNvSpPr/>
            <p:nvPr/>
          </p:nvSpPr>
          <p:spPr>
            <a:xfrm>
              <a:off x="-101031" y="2877454"/>
              <a:ext cx="227752" cy="516255"/>
            </a:xfrm>
            <a:custGeom>
              <a:rect b="b" l="l" r="r" t="t"/>
              <a:pathLst>
                <a:path extrusionOk="0" h="34888" w="11586">
                  <a:moveTo>
                    <a:pt x="2995" y="1"/>
                  </a:moveTo>
                  <a:cubicBezTo>
                    <a:pt x="1545" y="1"/>
                    <a:pt x="1" y="2245"/>
                    <a:pt x="1125" y="3858"/>
                  </a:cubicBezTo>
                  <a:cubicBezTo>
                    <a:pt x="3701" y="7551"/>
                    <a:pt x="5465" y="11874"/>
                    <a:pt x="6321" y="16484"/>
                  </a:cubicBezTo>
                  <a:cubicBezTo>
                    <a:pt x="7185" y="21103"/>
                    <a:pt x="7657" y="27198"/>
                    <a:pt x="5220" y="31712"/>
                  </a:cubicBezTo>
                  <a:cubicBezTo>
                    <a:pt x="4306" y="33411"/>
                    <a:pt x="5568" y="34887"/>
                    <a:pt x="6901" y="34887"/>
                  </a:cubicBezTo>
                  <a:cubicBezTo>
                    <a:pt x="7540" y="34887"/>
                    <a:pt x="8196" y="34547"/>
                    <a:pt x="8635" y="33729"/>
                  </a:cubicBezTo>
                  <a:cubicBezTo>
                    <a:pt x="11586" y="28263"/>
                    <a:pt x="11402" y="21505"/>
                    <a:pt x="10451" y="15846"/>
                  </a:cubicBezTo>
                  <a:cubicBezTo>
                    <a:pt x="9508" y="10232"/>
                    <a:pt x="7316" y="5150"/>
                    <a:pt x="4216" y="706"/>
                  </a:cubicBezTo>
                  <a:cubicBezTo>
                    <a:pt x="3870" y="209"/>
                    <a:pt x="3437" y="1"/>
                    <a:pt x="2995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3"/>
            <p:cNvSpPr/>
            <p:nvPr/>
          </p:nvSpPr>
          <p:spPr>
            <a:xfrm>
              <a:off x="181600" y="2457025"/>
              <a:ext cx="157725" cy="474550"/>
            </a:xfrm>
            <a:custGeom>
              <a:rect b="b" l="l" r="r" t="t"/>
              <a:pathLst>
                <a:path extrusionOk="0" h="18982" w="6309">
                  <a:moveTo>
                    <a:pt x="1629" y="0"/>
                  </a:moveTo>
                  <a:cubicBezTo>
                    <a:pt x="841" y="0"/>
                    <a:pt x="0" y="1220"/>
                    <a:pt x="616" y="2096"/>
                  </a:cubicBezTo>
                  <a:cubicBezTo>
                    <a:pt x="2021" y="4105"/>
                    <a:pt x="2982" y="6462"/>
                    <a:pt x="3453" y="8977"/>
                  </a:cubicBezTo>
                  <a:cubicBezTo>
                    <a:pt x="3916" y="11483"/>
                    <a:pt x="4169" y="14801"/>
                    <a:pt x="2851" y="17255"/>
                  </a:cubicBezTo>
                  <a:cubicBezTo>
                    <a:pt x="2356" y="18179"/>
                    <a:pt x="3042" y="18981"/>
                    <a:pt x="3763" y="18981"/>
                  </a:cubicBezTo>
                  <a:cubicBezTo>
                    <a:pt x="4110" y="18981"/>
                    <a:pt x="4466" y="18795"/>
                    <a:pt x="4702" y="18346"/>
                  </a:cubicBezTo>
                  <a:cubicBezTo>
                    <a:pt x="6309" y="15368"/>
                    <a:pt x="6213" y="11692"/>
                    <a:pt x="5689" y="8610"/>
                  </a:cubicBezTo>
                  <a:cubicBezTo>
                    <a:pt x="5174" y="5554"/>
                    <a:pt x="3986" y="2795"/>
                    <a:pt x="2292" y="385"/>
                  </a:cubicBezTo>
                  <a:cubicBezTo>
                    <a:pt x="2104" y="114"/>
                    <a:pt x="1869" y="0"/>
                    <a:pt x="1629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3"/>
            <p:cNvSpPr/>
            <p:nvPr/>
          </p:nvSpPr>
          <p:spPr>
            <a:xfrm>
              <a:off x="-239100" y="3354075"/>
              <a:ext cx="193150" cy="401800"/>
            </a:xfrm>
            <a:custGeom>
              <a:rect b="b" l="l" r="r" t="t"/>
              <a:pathLst>
                <a:path extrusionOk="0" h="16072" w="7726">
                  <a:moveTo>
                    <a:pt x="6625" y="0"/>
                  </a:moveTo>
                  <a:cubicBezTo>
                    <a:pt x="6004" y="0"/>
                    <a:pt x="5246" y="562"/>
                    <a:pt x="5351" y="1342"/>
                  </a:cubicBezTo>
                  <a:cubicBezTo>
                    <a:pt x="5639" y="3498"/>
                    <a:pt x="5438" y="5751"/>
                    <a:pt x="4783" y="7934"/>
                  </a:cubicBezTo>
                  <a:cubicBezTo>
                    <a:pt x="4128" y="10108"/>
                    <a:pt x="2976" y="12833"/>
                    <a:pt x="924" y="14238"/>
                  </a:cubicBezTo>
                  <a:cubicBezTo>
                    <a:pt x="0" y="14878"/>
                    <a:pt x="504" y="16072"/>
                    <a:pt x="1340" y="16072"/>
                  </a:cubicBezTo>
                  <a:cubicBezTo>
                    <a:pt x="1532" y="16072"/>
                    <a:pt x="1741" y="16009"/>
                    <a:pt x="1954" y="15862"/>
                  </a:cubicBezTo>
                  <a:cubicBezTo>
                    <a:pt x="4434" y="14160"/>
                    <a:pt x="5848" y="11217"/>
                    <a:pt x="6704" y="8563"/>
                  </a:cubicBezTo>
                  <a:cubicBezTo>
                    <a:pt x="7542" y="5943"/>
                    <a:pt x="7725" y="3271"/>
                    <a:pt x="7376" y="661"/>
                  </a:cubicBezTo>
                  <a:cubicBezTo>
                    <a:pt x="7311" y="197"/>
                    <a:pt x="6992" y="0"/>
                    <a:pt x="662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3"/>
            <p:cNvSpPr/>
            <p:nvPr/>
          </p:nvSpPr>
          <p:spPr>
            <a:xfrm>
              <a:off x="443655" y="3378046"/>
              <a:ext cx="649277" cy="994363"/>
            </a:xfrm>
            <a:custGeom>
              <a:rect b="b" l="l" r="r" t="t"/>
              <a:pathLst>
                <a:path extrusionOk="0" h="52328" w="34168">
                  <a:moveTo>
                    <a:pt x="29514" y="0"/>
                  </a:moveTo>
                  <a:cubicBezTo>
                    <a:pt x="28992" y="0"/>
                    <a:pt x="28423" y="123"/>
                    <a:pt x="27818" y="400"/>
                  </a:cubicBezTo>
                  <a:cubicBezTo>
                    <a:pt x="18257" y="4783"/>
                    <a:pt x="11595" y="14109"/>
                    <a:pt x="7098" y="22718"/>
                  </a:cubicBezTo>
                  <a:cubicBezTo>
                    <a:pt x="2645" y="31266"/>
                    <a:pt x="409" y="40374"/>
                    <a:pt x="69" y="49550"/>
                  </a:cubicBezTo>
                  <a:cubicBezTo>
                    <a:pt x="0" y="51466"/>
                    <a:pt x="1369" y="52327"/>
                    <a:pt x="2947" y="52327"/>
                  </a:cubicBezTo>
                  <a:cubicBezTo>
                    <a:pt x="4987" y="52327"/>
                    <a:pt x="7376" y="50889"/>
                    <a:pt x="7465" y="48433"/>
                  </a:cubicBezTo>
                  <a:cubicBezTo>
                    <a:pt x="7735" y="40819"/>
                    <a:pt x="9778" y="33179"/>
                    <a:pt x="13332" y="26062"/>
                  </a:cubicBezTo>
                  <a:cubicBezTo>
                    <a:pt x="16895" y="18946"/>
                    <a:pt x="22483" y="10232"/>
                    <a:pt x="30385" y="6608"/>
                  </a:cubicBezTo>
                  <a:cubicBezTo>
                    <a:pt x="34168" y="4875"/>
                    <a:pt x="32800" y="0"/>
                    <a:pt x="2951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3"/>
            <p:cNvSpPr/>
            <p:nvPr/>
          </p:nvSpPr>
          <p:spPr>
            <a:xfrm>
              <a:off x="-492375" y="2859550"/>
              <a:ext cx="1658150" cy="248875"/>
            </a:xfrm>
            <a:custGeom>
              <a:rect b="b" l="l" r="r" t="t"/>
              <a:pathLst>
                <a:path extrusionOk="0" h="9955" w="66326">
                  <a:moveTo>
                    <a:pt x="2393" y="1"/>
                  </a:moveTo>
                  <a:cubicBezTo>
                    <a:pt x="1930" y="10"/>
                    <a:pt x="1555" y="324"/>
                    <a:pt x="1485" y="761"/>
                  </a:cubicBezTo>
                  <a:lnTo>
                    <a:pt x="97" y="8898"/>
                  </a:lnTo>
                  <a:cubicBezTo>
                    <a:pt x="0" y="9449"/>
                    <a:pt x="428" y="9955"/>
                    <a:pt x="996" y="9955"/>
                  </a:cubicBezTo>
                  <a:lnTo>
                    <a:pt x="65356" y="9955"/>
                  </a:lnTo>
                  <a:cubicBezTo>
                    <a:pt x="65906" y="9955"/>
                    <a:pt x="66325" y="9475"/>
                    <a:pt x="66264" y="8942"/>
                  </a:cubicBezTo>
                  <a:lnTo>
                    <a:pt x="65304" y="1023"/>
                  </a:lnTo>
                  <a:cubicBezTo>
                    <a:pt x="65251" y="569"/>
                    <a:pt x="64867" y="228"/>
                    <a:pt x="64404" y="228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3"/>
            <p:cNvSpPr/>
            <p:nvPr/>
          </p:nvSpPr>
          <p:spPr>
            <a:xfrm>
              <a:off x="-640800" y="4200075"/>
              <a:ext cx="1954350" cy="186450"/>
            </a:xfrm>
            <a:custGeom>
              <a:rect b="b" l="l" r="r" t="t"/>
              <a:pathLst>
                <a:path extrusionOk="0" h="7458" w="78174">
                  <a:moveTo>
                    <a:pt x="0" y="1"/>
                  </a:moveTo>
                  <a:lnTo>
                    <a:pt x="0" y="36"/>
                  </a:lnTo>
                  <a:cubicBezTo>
                    <a:pt x="0" y="4140"/>
                    <a:pt x="3335" y="7458"/>
                    <a:pt x="7422" y="7458"/>
                  </a:cubicBezTo>
                  <a:lnTo>
                    <a:pt x="70761" y="7458"/>
                  </a:lnTo>
                  <a:cubicBezTo>
                    <a:pt x="74856" y="7458"/>
                    <a:pt x="78174" y="4140"/>
                    <a:pt x="78174" y="36"/>
                  </a:cubicBezTo>
                  <a:lnTo>
                    <a:pt x="781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3"/>
            <p:cNvSpPr/>
            <p:nvPr/>
          </p:nvSpPr>
          <p:spPr>
            <a:xfrm>
              <a:off x="-19775" y="3308950"/>
              <a:ext cx="712525" cy="670100"/>
            </a:xfrm>
            <a:custGeom>
              <a:rect b="b" l="l" r="r" t="t"/>
              <a:pathLst>
                <a:path extrusionOk="0" h="26804" w="28501">
                  <a:moveTo>
                    <a:pt x="14221" y="0"/>
                  </a:moveTo>
                  <a:cubicBezTo>
                    <a:pt x="7601" y="0"/>
                    <a:pt x="1843" y="4919"/>
                    <a:pt x="961" y="11660"/>
                  </a:cubicBezTo>
                  <a:cubicBezTo>
                    <a:pt x="0" y="19003"/>
                    <a:pt x="5169" y="25727"/>
                    <a:pt x="12504" y="26687"/>
                  </a:cubicBezTo>
                  <a:cubicBezTo>
                    <a:pt x="13098" y="26766"/>
                    <a:pt x="13689" y="26804"/>
                    <a:pt x="14273" y="26804"/>
                  </a:cubicBezTo>
                  <a:cubicBezTo>
                    <a:pt x="20899" y="26804"/>
                    <a:pt x="26657" y="21885"/>
                    <a:pt x="27540" y="15144"/>
                  </a:cubicBezTo>
                  <a:cubicBezTo>
                    <a:pt x="28500" y="7801"/>
                    <a:pt x="23331" y="1077"/>
                    <a:pt x="15988" y="117"/>
                  </a:cubicBezTo>
                  <a:cubicBezTo>
                    <a:pt x="15394" y="38"/>
                    <a:pt x="14804" y="0"/>
                    <a:pt x="14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3"/>
            <p:cNvSpPr/>
            <p:nvPr/>
          </p:nvSpPr>
          <p:spPr>
            <a:xfrm>
              <a:off x="1175" y="3309250"/>
              <a:ext cx="335100" cy="335100"/>
            </a:xfrm>
            <a:custGeom>
              <a:rect b="b" l="l" r="r" t="t"/>
              <a:pathLst>
                <a:path extrusionOk="0" fill="none" h="13404" w="13404">
                  <a:moveTo>
                    <a:pt x="1" y="13403"/>
                  </a:moveTo>
                  <a:cubicBezTo>
                    <a:pt x="1" y="5999"/>
                    <a:pt x="6008" y="0"/>
                    <a:pt x="1340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3"/>
            <p:cNvSpPr/>
            <p:nvPr/>
          </p:nvSpPr>
          <p:spPr>
            <a:xfrm>
              <a:off x="-473175" y="2984200"/>
              <a:ext cx="1624100" cy="25"/>
            </a:xfrm>
            <a:custGeom>
              <a:rect b="b" l="l" r="r" t="t"/>
              <a:pathLst>
                <a:path extrusionOk="0" fill="none" h="1" w="64964">
                  <a:moveTo>
                    <a:pt x="1" y="1"/>
                  </a:moveTo>
                  <a:lnTo>
                    <a:pt x="64964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3"/>
            <p:cNvSpPr/>
            <p:nvPr/>
          </p:nvSpPr>
          <p:spPr>
            <a:xfrm>
              <a:off x="-313825" y="4200300"/>
              <a:ext cx="1304975" cy="25"/>
            </a:xfrm>
            <a:custGeom>
              <a:rect b="b" l="l" r="r" t="t"/>
              <a:pathLst>
                <a:path extrusionOk="0" fill="none" h="1" w="52199">
                  <a:moveTo>
                    <a:pt x="1" y="1"/>
                  </a:moveTo>
                  <a:lnTo>
                    <a:pt x="52198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3"/>
            <p:cNvSpPr/>
            <p:nvPr/>
          </p:nvSpPr>
          <p:spPr>
            <a:xfrm>
              <a:off x="201575" y="3513225"/>
              <a:ext cx="217425" cy="80025"/>
            </a:xfrm>
            <a:custGeom>
              <a:rect b="b" l="l" r="r" t="t"/>
              <a:pathLst>
                <a:path extrusionOk="0" h="3201" w="8697">
                  <a:moveTo>
                    <a:pt x="2603" y="1"/>
                  </a:moveTo>
                  <a:cubicBezTo>
                    <a:pt x="2551" y="1"/>
                    <a:pt x="2498" y="2"/>
                    <a:pt x="2445" y="5"/>
                  </a:cubicBezTo>
                  <a:cubicBezTo>
                    <a:pt x="1065" y="66"/>
                    <a:pt x="0" y="1236"/>
                    <a:pt x="61" y="2625"/>
                  </a:cubicBezTo>
                  <a:lnTo>
                    <a:pt x="96" y="3201"/>
                  </a:lnTo>
                  <a:lnTo>
                    <a:pt x="3370" y="3044"/>
                  </a:lnTo>
                  <a:lnTo>
                    <a:pt x="5422" y="2948"/>
                  </a:lnTo>
                  <a:lnTo>
                    <a:pt x="8697" y="2799"/>
                  </a:lnTo>
                  <a:lnTo>
                    <a:pt x="8688" y="2467"/>
                  </a:lnTo>
                  <a:cubicBezTo>
                    <a:pt x="8603" y="1130"/>
                    <a:pt x="7502" y="81"/>
                    <a:pt x="6186" y="81"/>
                  </a:cubicBezTo>
                  <a:cubicBezTo>
                    <a:pt x="6144" y="81"/>
                    <a:pt x="6102" y="82"/>
                    <a:pt x="6060" y="84"/>
                  </a:cubicBezTo>
                  <a:cubicBezTo>
                    <a:pt x="5431" y="110"/>
                    <a:pt x="4881" y="328"/>
                    <a:pt x="4427" y="686"/>
                  </a:cubicBezTo>
                  <a:cubicBezTo>
                    <a:pt x="3932" y="264"/>
                    <a:pt x="3293" y="1"/>
                    <a:pt x="2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3"/>
            <p:cNvSpPr/>
            <p:nvPr/>
          </p:nvSpPr>
          <p:spPr>
            <a:xfrm>
              <a:off x="239975" y="3765475"/>
              <a:ext cx="162000" cy="59475"/>
            </a:xfrm>
            <a:custGeom>
              <a:rect b="b" l="l" r="r" t="t"/>
              <a:pathLst>
                <a:path extrusionOk="0" h="2379" w="6480">
                  <a:moveTo>
                    <a:pt x="6401" y="0"/>
                  </a:moveTo>
                  <a:lnTo>
                    <a:pt x="3965" y="114"/>
                  </a:lnTo>
                  <a:lnTo>
                    <a:pt x="2437" y="192"/>
                  </a:lnTo>
                  <a:lnTo>
                    <a:pt x="1" y="314"/>
                  </a:lnTo>
                  <a:lnTo>
                    <a:pt x="18" y="550"/>
                  </a:lnTo>
                  <a:cubicBezTo>
                    <a:pt x="52" y="1553"/>
                    <a:pt x="881" y="2324"/>
                    <a:pt x="1875" y="2324"/>
                  </a:cubicBezTo>
                  <a:cubicBezTo>
                    <a:pt x="1902" y="2324"/>
                    <a:pt x="1929" y="2324"/>
                    <a:pt x="1957" y="2323"/>
                  </a:cubicBezTo>
                  <a:cubicBezTo>
                    <a:pt x="2411" y="2305"/>
                    <a:pt x="2830" y="2139"/>
                    <a:pt x="3170" y="1869"/>
                  </a:cubicBezTo>
                  <a:cubicBezTo>
                    <a:pt x="3535" y="2176"/>
                    <a:pt x="4012" y="2379"/>
                    <a:pt x="4532" y="2379"/>
                  </a:cubicBezTo>
                  <a:cubicBezTo>
                    <a:pt x="4572" y="2379"/>
                    <a:pt x="4613" y="2378"/>
                    <a:pt x="4655" y="2375"/>
                  </a:cubicBezTo>
                  <a:cubicBezTo>
                    <a:pt x="5676" y="2331"/>
                    <a:pt x="6480" y="1458"/>
                    <a:pt x="6419" y="419"/>
                  </a:cubicBezTo>
                  <a:lnTo>
                    <a:pt x="6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3"/>
            <p:cNvSpPr/>
            <p:nvPr/>
          </p:nvSpPr>
          <p:spPr>
            <a:xfrm>
              <a:off x="308975" y="3422900"/>
              <a:ext cx="101075" cy="79325"/>
            </a:xfrm>
            <a:custGeom>
              <a:rect b="b" l="l" r="r" t="t"/>
              <a:pathLst>
                <a:path extrusionOk="0" h="3173" w="4043">
                  <a:moveTo>
                    <a:pt x="3324" y="0"/>
                  </a:moveTo>
                  <a:cubicBezTo>
                    <a:pt x="3305" y="0"/>
                    <a:pt x="3285" y="1"/>
                    <a:pt x="3266" y="3"/>
                  </a:cubicBezTo>
                  <a:cubicBezTo>
                    <a:pt x="2401" y="82"/>
                    <a:pt x="1240" y="248"/>
                    <a:pt x="847" y="518"/>
                  </a:cubicBezTo>
                  <a:cubicBezTo>
                    <a:pt x="175" y="964"/>
                    <a:pt x="0" y="1872"/>
                    <a:pt x="463" y="2535"/>
                  </a:cubicBezTo>
                  <a:cubicBezTo>
                    <a:pt x="740" y="2949"/>
                    <a:pt x="1197" y="3173"/>
                    <a:pt x="1663" y="3173"/>
                  </a:cubicBezTo>
                  <a:cubicBezTo>
                    <a:pt x="1945" y="3173"/>
                    <a:pt x="2230" y="3091"/>
                    <a:pt x="2480" y="2920"/>
                  </a:cubicBezTo>
                  <a:cubicBezTo>
                    <a:pt x="2881" y="2649"/>
                    <a:pt x="3449" y="1619"/>
                    <a:pt x="3842" y="859"/>
                  </a:cubicBezTo>
                  <a:cubicBezTo>
                    <a:pt x="4042" y="458"/>
                    <a:pt x="3755" y="0"/>
                    <a:pt x="3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3"/>
            <p:cNvSpPr/>
            <p:nvPr/>
          </p:nvSpPr>
          <p:spPr>
            <a:xfrm>
              <a:off x="305250" y="3460925"/>
              <a:ext cx="50675" cy="84300"/>
            </a:xfrm>
            <a:custGeom>
              <a:rect b="b" l="l" r="r" t="t"/>
              <a:pathLst>
                <a:path extrusionOk="0" h="3372" w="2027">
                  <a:moveTo>
                    <a:pt x="1758" y="0"/>
                  </a:moveTo>
                  <a:cubicBezTo>
                    <a:pt x="1713" y="0"/>
                    <a:pt x="1668" y="12"/>
                    <a:pt x="1625" y="36"/>
                  </a:cubicBezTo>
                  <a:lnTo>
                    <a:pt x="673" y="613"/>
                  </a:lnTo>
                  <a:cubicBezTo>
                    <a:pt x="306" y="840"/>
                    <a:pt x="62" y="1233"/>
                    <a:pt x="35" y="1669"/>
                  </a:cubicBezTo>
                  <a:lnTo>
                    <a:pt x="1" y="2176"/>
                  </a:lnTo>
                  <a:lnTo>
                    <a:pt x="44" y="3145"/>
                  </a:lnTo>
                  <a:cubicBezTo>
                    <a:pt x="44" y="3276"/>
                    <a:pt x="149" y="3372"/>
                    <a:pt x="280" y="3372"/>
                  </a:cubicBezTo>
                  <a:cubicBezTo>
                    <a:pt x="297" y="3372"/>
                    <a:pt x="297" y="3372"/>
                    <a:pt x="306" y="3363"/>
                  </a:cubicBezTo>
                  <a:cubicBezTo>
                    <a:pt x="437" y="3363"/>
                    <a:pt x="542" y="3241"/>
                    <a:pt x="533" y="3110"/>
                  </a:cubicBezTo>
                  <a:lnTo>
                    <a:pt x="490" y="2176"/>
                  </a:lnTo>
                  <a:lnTo>
                    <a:pt x="524" y="1704"/>
                  </a:lnTo>
                  <a:cubicBezTo>
                    <a:pt x="542" y="1416"/>
                    <a:pt x="699" y="1172"/>
                    <a:pt x="935" y="1023"/>
                  </a:cubicBezTo>
                  <a:lnTo>
                    <a:pt x="1887" y="447"/>
                  </a:lnTo>
                  <a:cubicBezTo>
                    <a:pt x="2000" y="368"/>
                    <a:pt x="2026" y="229"/>
                    <a:pt x="1965" y="106"/>
                  </a:cubicBezTo>
                  <a:cubicBezTo>
                    <a:pt x="1914" y="39"/>
                    <a:pt x="1838" y="0"/>
                    <a:pt x="1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3"/>
            <p:cNvSpPr/>
            <p:nvPr/>
          </p:nvSpPr>
          <p:spPr>
            <a:xfrm>
              <a:off x="254825" y="3584725"/>
              <a:ext cx="128825" cy="185125"/>
            </a:xfrm>
            <a:custGeom>
              <a:rect b="b" l="l" r="r" t="t"/>
              <a:pathLst>
                <a:path extrusionOk="0" h="7405" w="5153">
                  <a:moveTo>
                    <a:pt x="4812" y="0"/>
                  </a:moveTo>
                  <a:lnTo>
                    <a:pt x="1" y="227"/>
                  </a:lnTo>
                  <a:cubicBezTo>
                    <a:pt x="813" y="2550"/>
                    <a:pt x="926" y="5021"/>
                    <a:pt x="332" y="7405"/>
                  </a:cubicBezTo>
                  <a:lnTo>
                    <a:pt x="5152" y="7178"/>
                  </a:lnTo>
                  <a:cubicBezTo>
                    <a:pt x="4148" y="4890"/>
                    <a:pt x="4026" y="2384"/>
                    <a:pt x="4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3"/>
            <p:cNvSpPr/>
            <p:nvPr/>
          </p:nvSpPr>
          <p:spPr>
            <a:xfrm>
              <a:off x="284950" y="3656925"/>
              <a:ext cx="22725" cy="34575"/>
            </a:xfrm>
            <a:custGeom>
              <a:rect b="b" l="l" r="r" t="t"/>
              <a:pathLst>
                <a:path extrusionOk="0" h="1383" w="909">
                  <a:moveTo>
                    <a:pt x="565" y="1"/>
                  </a:moveTo>
                  <a:cubicBezTo>
                    <a:pt x="499" y="1"/>
                    <a:pt x="421" y="24"/>
                    <a:pt x="376" y="46"/>
                  </a:cubicBezTo>
                  <a:cubicBezTo>
                    <a:pt x="201" y="168"/>
                    <a:pt x="123" y="457"/>
                    <a:pt x="88" y="614"/>
                  </a:cubicBezTo>
                  <a:cubicBezTo>
                    <a:pt x="1" y="1050"/>
                    <a:pt x="88" y="1338"/>
                    <a:pt x="324" y="1382"/>
                  </a:cubicBezTo>
                  <a:lnTo>
                    <a:pt x="367" y="1382"/>
                  </a:lnTo>
                  <a:cubicBezTo>
                    <a:pt x="428" y="1382"/>
                    <a:pt x="507" y="1365"/>
                    <a:pt x="542" y="1338"/>
                  </a:cubicBezTo>
                  <a:cubicBezTo>
                    <a:pt x="717" y="1216"/>
                    <a:pt x="786" y="937"/>
                    <a:pt x="821" y="771"/>
                  </a:cubicBezTo>
                  <a:cubicBezTo>
                    <a:pt x="909" y="334"/>
                    <a:pt x="821" y="46"/>
                    <a:pt x="594" y="3"/>
                  </a:cubicBezTo>
                  <a:cubicBezTo>
                    <a:pt x="585" y="1"/>
                    <a:pt x="575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3"/>
            <p:cNvSpPr/>
            <p:nvPr/>
          </p:nvSpPr>
          <p:spPr>
            <a:xfrm>
              <a:off x="321625" y="3655225"/>
              <a:ext cx="24025" cy="34075"/>
            </a:xfrm>
            <a:custGeom>
              <a:rect b="b" l="l" r="r" t="t"/>
              <a:pathLst>
                <a:path extrusionOk="0" h="1363" w="961">
                  <a:moveTo>
                    <a:pt x="354" y="0"/>
                  </a:moveTo>
                  <a:cubicBezTo>
                    <a:pt x="322" y="0"/>
                    <a:pt x="294" y="5"/>
                    <a:pt x="271" y="9"/>
                  </a:cubicBezTo>
                  <a:cubicBezTo>
                    <a:pt x="210" y="18"/>
                    <a:pt x="131" y="97"/>
                    <a:pt x="96" y="149"/>
                  </a:cubicBezTo>
                  <a:cubicBezTo>
                    <a:pt x="0" y="341"/>
                    <a:pt x="79" y="621"/>
                    <a:pt x="123" y="787"/>
                  </a:cubicBezTo>
                  <a:cubicBezTo>
                    <a:pt x="166" y="926"/>
                    <a:pt x="219" y="1048"/>
                    <a:pt x="280" y="1145"/>
                  </a:cubicBezTo>
                  <a:cubicBezTo>
                    <a:pt x="393" y="1319"/>
                    <a:pt x="516" y="1363"/>
                    <a:pt x="603" y="1363"/>
                  </a:cubicBezTo>
                  <a:cubicBezTo>
                    <a:pt x="629" y="1363"/>
                    <a:pt x="664" y="1363"/>
                    <a:pt x="690" y="1337"/>
                  </a:cubicBezTo>
                  <a:cubicBezTo>
                    <a:pt x="751" y="1328"/>
                    <a:pt x="830" y="1258"/>
                    <a:pt x="865" y="1197"/>
                  </a:cubicBezTo>
                  <a:cubicBezTo>
                    <a:pt x="961" y="1014"/>
                    <a:pt x="882" y="734"/>
                    <a:pt x="839" y="568"/>
                  </a:cubicBezTo>
                  <a:cubicBezTo>
                    <a:pt x="795" y="429"/>
                    <a:pt x="743" y="306"/>
                    <a:pt x="673" y="210"/>
                  </a:cubicBezTo>
                  <a:cubicBezTo>
                    <a:pt x="563" y="36"/>
                    <a:pt x="444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3"/>
            <p:cNvSpPr/>
            <p:nvPr/>
          </p:nvSpPr>
          <p:spPr>
            <a:xfrm>
              <a:off x="849675" y="3041275"/>
              <a:ext cx="552950" cy="479100"/>
            </a:xfrm>
            <a:custGeom>
              <a:rect b="b" l="l" r="r" t="t"/>
              <a:pathLst>
                <a:path extrusionOk="0" h="19164" w="22118">
                  <a:moveTo>
                    <a:pt x="7986" y="1"/>
                  </a:moveTo>
                  <a:cubicBezTo>
                    <a:pt x="7368" y="1"/>
                    <a:pt x="6755" y="250"/>
                    <a:pt x="6304" y="739"/>
                  </a:cubicBezTo>
                  <a:cubicBezTo>
                    <a:pt x="4200" y="3044"/>
                    <a:pt x="2113" y="5262"/>
                    <a:pt x="0" y="7611"/>
                  </a:cubicBezTo>
                  <a:cubicBezTo>
                    <a:pt x="44" y="7925"/>
                    <a:pt x="323" y="8196"/>
                    <a:pt x="629" y="8292"/>
                  </a:cubicBezTo>
                  <a:cubicBezTo>
                    <a:pt x="786" y="8346"/>
                    <a:pt x="950" y="8365"/>
                    <a:pt x="1116" y="8365"/>
                  </a:cubicBezTo>
                  <a:cubicBezTo>
                    <a:pt x="1271" y="8365"/>
                    <a:pt x="1428" y="8348"/>
                    <a:pt x="1580" y="8327"/>
                  </a:cubicBezTo>
                  <a:cubicBezTo>
                    <a:pt x="2847" y="8169"/>
                    <a:pt x="4078" y="7811"/>
                    <a:pt x="5239" y="7270"/>
                  </a:cubicBezTo>
                  <a:lnTo>
                    <a:pt x="5239" y="7270"/>
                  </a:lnTo>
                  <a:cubicBezTo>
                    <a:pt x="4811" y="8379"/>
                    <a:pt x="4427" y="9549"/>
                    <a:pt x="3999" y="10658"/>
                  </a:cubicBezTo>
                  <a:cubicBezTo>
                    <a:pt x="3807" y="11182"/>
                    <a:pt x="3999" y="11837"/>
                    <a:pt x="4305" y="12308"/>
                  </a:cubicBezTo>
                  <a:cubicBezTo>
                    <a:pt x="4610" y="12780"/>
                    <a:pt x="5134" y="13085"/>
                    <a:pt x="5693" y="13138"/>
                  </a:cubicBezTo>
                  <a:cubicBezTo>
                    <a:pt x="5684" y="13697"/>
                    <a:pt x="6025" y="14229"/>
                    <a:pt x="6444" y="14587"/>
                  </a:cubicBezTo>
                  <a:cubicBezTo>
                    <a:pt x="6784" y="14879"/>
                    <a:pt x="7230" y="15038"/>
                    <a:pt x="7671" y="15038"/>
                  </a:cubicBezTo>
                  <a:cubicBezTo>
                    <a:pt x="7784" y="15038"/>
                    <a:pt x="7896" y="15028"/>
                    <a:pt x="8007" y="15006"/>
                  </a:cubicBezTo>
                  <a:lnTo>
                    <a:pt x="8007" y="15006"/>
                  </a:lnTo>
                  <a:cubicBezTo>
                    <a:pt x="7902" y="15548"/>
                    <a:pt x="8382" y="16106"/>
                    <a:pt x="8845" y="16412"/>
                  </a:cubicBezTo>
                  <a:cubicBezTo>
                    <a:pt x="9065" y="16550"/>
                    <a:pt x="9326" y="16618"/>
                    <a:pt x="9588" y="16618"/>
                  </a:cubicBezTo>
                  <a:cubicBezTo>
                    <a:pt x="9889" y="16618"/>
                    <a:pt x="10191" y="16528"/>
                    <a:pt x="10434" y="16351"/>
                  </a:cubicBezTo>
                  <a:cubicBezTo>
                    <a:pt x="11307" y="18106"/>
                    <a:pt x="13464" y="19128"/>
                    <a:pt x="15429" y="19163"/>
                  </a:cubicBezTo>
                  <a:cubicBezTo>
                    <a:pt x="15453" y="19163"/>
                    <a:pt x="15478" y="19163"/>
                    <a:pt x="15502" y="19163"/>
                  </a:cubicBezTo>
                  <a:cubicBezTo>
                    <a:pt x="17441" y="19163"/>
                    <a:pt x="19320" y="18139"/>
                    <a:pt x="20493" y="16595"/>
                  </a:cubicBezTo>
                  <a:cubicBezTo>
                    <a:pt x="21681" y="15032"/>
                    <a:pt x="22117" y="12579"/>
                    <a:pt x="21881" y="10632"/>
                  </a:cubicBezTo>
                  <a:lnTo>
                    <a:pt x="9430" y="512"/>
                  </a:lnTo>
                  <a:cubicBezTo>
                    <a:pt x="9005" y="169"/>
                    <a:pt x="8494" y="1"/>
                    <a:pt x="79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3"/>
            <p:cNvSpPr/>
            <p:nvPr/>
          </p:nvSpPr>
          <p:spPr>
            <a:xfrm>
              <a:off x="1160950" y="3111475"/>
              <a:ext cx="234450" cy="188400"/>
            </a:xfrm>
            <a:custGeom>
              <a:rect b="b" l="l" r="r" t="t"/>
              <a:pathLst>
                <a:path extrusionOk="0" fill="none" h="7536" w="9378">
                  <a:moveTo>
                    <a:pt x="9378" y="7536"/>
                  </a:moveTo>
                  <a:cubicBezTo>
                    <a:pt x="6252" y="5030"/>
                    <a:pt x="3117" y="2506"/>
                    <a:pt x="0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3"/>
            <p:cNvSpPr/>
            <p:nvPr/>
          </p:nvSpPr>
          <p:spPr>
            <a:xfrm>
              <a:off x="1223150" y="3484750"/>
              <a:ext cx="116825" cy="39750"/>
            </a:xfrm>
            <a:custGeom>
              <a:rect b="b" l="l" r="r" t="t"/>
              <a:pathLst>
                <a:path extrusionOk="0" fill="none" h="1590" w="4673">
                  <a:moveTo>
                    <a:pt x="4672" y="0"/>
                  </a:moveTo>
                  <a:cubicBezTo>
                    <a:pt x="3371" y="1057"/>
                    <a:pt x="1668" y="1589"/>
                    <a:pt x="1" y="147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3"/>
            <p:cNvSpPr/>
            <p:nvPr/>
          </p:nvSpPr>
          <p:spPr>
            <a:xfrm>
              <a:off x="992000" y="3223900"/>
              <a:ext cx="134925" cy="146700"/>
            </a:xfrm>
            <a:custGeom>
              <a:rect b="b" l="l" r="r" t="t"/>
              <a:pathLst>
                <a:path extrusionOk="0" fill="none" h="5868" w="5397">
                  <a:moveTo>
                    <a:pt x="5396" y="0"/>
                  </a:moveTo>
                  <a:cubicBezTo>
                    <a:pt x="3589" y="1947"/>
                    <a:pt x="1807" y="3912"/>
                    <a:pt x="0" y="586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3"/>
            <p:cNvSpPr/>
            <p:nvPr/>
          </p:nvSpPr>
          <p:spPr>
            <a:xfrm>
              <a:off x="1048950" y="3315575"/>
              <a:ext cx="135600" cy="103050"/>
            </a:xfrm>
            <a:custGeom>
              <a:rect b="b" l="l" r="r" t="t"/>
              <a:pathLst>
                <a:path extrusionOk="0" fill="none" h="4122" w="5424">
                  <a:moveTo>
                    <a:pt x="1" y="4122"/>
                  </a:moveTo>
                  <a:cubicBezTo>
                    <a:pt x="1808" y="2751"/>
                    <a:pt x="3616" y="1371"/>
                    <a:pt x="542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3"/>
            <p:cNvSpPr/>
            <p:nvPr/>
          </p:nvSpPr>
          <p:spPr>
            <a:xfrm>
              <a:off x="1109650" y="3409650"/>
              <a:ext cx="100225" cy="42375"/>
            </a:xfrm>
            <a:custGeom>
              <a:rect b="b" l="l" r="r" t="t"/>
              <a:pathLst>
                <a:path extrusionOk="0" fill="none" h="1695" w="4009">
                  <a:moveTo>
                    <a:pt x="0" y="1695"/>
                  </a:moveTo>
                  <a:cubicBezTo>
                    <a:pt x="1328" y="1118"/>
                    <a:pt x="2672" y="551"/>
                    <a:pt x="4008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3"/>
            <p:cNvSpPr/>
            <p:nvPr/>
          </p:nvSpPr>
          <p:spPr>
            <a:xfrm>
              <a:off x="980200" y="3138750"/>
              <a:ext cx="107650" cy="86025"/>
            </a:xfrm>
            <a:custGeom>
              <a:rect b="b" l="l" r="r" t="t"/>
              <a:pathLst>
                <a:path extrusionOk="0" fill="none" h="3441" w="4306">
                  <a:moveTo>
                    <a:pt x="1" y="3441"/>
                  </a:moveTo>
                  <a:cubicBezTo>
                    <a:pt x="594" y="2568"/>
                    <a:pt x="1197" y="1686"/>
                    <a:pt x="1782" y="813"/>
                  </a:cubicBezTo>
                  <a:cubicBezTo>
                    <a:pt x="2576" y="568"/>
                    <a:pt x="3511" y="245"/>
                    <a:pt x="4305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3"/>
            <p:cNvSpPr/>
            <p:nvPr/>
          </p:nvSpPr>
          <p:spPr>
            <a:xfrm>
              <a:off x="-791650" y="3086800"/>
              <a:ext cx="510825" cy="382975"/>
            </a:xfrm>
            <a:custGeom>
              <a:rect b="b" l="l" r="r" t="t"/>
              <a:pathLst>
                <a:path extrusionOk="0" h="15319" w="20433">
                  <a:moveTo>
                    <a:pt x="18904" y="1"/>
                  </a:moveTo>
                  <a:cubicBezTo>
                    <a:pt x="15316" y="44"/>
                    <a:pt x="11718" y="385"/>
                    <a:pt x="8173" y="996"/>
                  </a:cubicBezTo>
                  <a:cubicBezTo>
                    <a:pt x="5894" y="1389"/>
                    <a:pt x="3598" y="2699"/>
                    <a:pt x="2131" y="4489"/>
                  </a:cubicBezTo>
                  <a:cubicBezTo>
                    <a:pt x="655" y="6279"/>
                    <a:pt x="1" y="8785"/>
                    <a:pt x="655" y="11011"/>
                  </a:cubicBezTo>
                  <a:cubicBezTo>
                    <a:pt x="1345" y="13238"/>
                    <a:pt x="3161" y="14871"/>
                    <a:pt x="5466" y="15063"/>
                  </a:cubicBezTo>
                  <a:cubicBezTo>
                    <a:pt x="7456" y="15235"/>
                    <a:pt x="9449" y="15318"/>
                    <a:pt x="11447" y="15318"/>
                  </a:cubicBezTo>
                  <a:cubicBezTo>
                    <a:pt x="12386" y="15318"/>
                    <a:pt x="13327" y="15300"/>
                    <a:pt x="14268" y="15263"/>
                  </a:cubicBezTo>
                  <a:cubicBezTo>
                    <a:pt x="14582" y="15246"/>
                    <a:pt x="14905" y="15229"/>
                    <a:pt x="15193" y="15089"/>
                  </a:cubicBezTo>
                  <a:cubicBezTo>
                    <a:pt x="15473" y="14940"/>
                    <a:pt x="15805" y="14521"/>
                    <a:pt x="15761" y="14198"/>
                  </a:cubicBezTo>
                  <a:cubicBezTo>
                    <a:pt x="13596" y="13360"/>
                    <a:pt x="11570" y="12565"/>
                    <a:pt x="9396" y="11727"/>
                  </a:cubicBezTo>
                  <a:cubicBezTo>
                    <a:pt x="9391" y="11712"/>
                    <a:pt x="9382" y="11706"/>
                    <a:pt x="9371" y="11705"/>
                  </a:cubicBezTo>
                  <a:lnTo>
                    <a:pt x="9371" y="11705"/>
                  </a:lnTo>
                  <a:cubicBezTo>
                    <a:pt x="9367" y="11698"/>
                    <a:pt x="9361" y="11694"/>
                    <a:pt x="9352" y="11692"/>
                  </a:cubicBezTo>
                  <a:cubicBezTo>
                    <a:pt x="12172" y="11177"/>
                    <a:pt x="14984" y="10679"/>
                    <a:pt x="17804" y="10164"/>
                  </a:cubicBezTo>
                  <a:cubicBezTo>
                    <a:pt x="18267" y="10077"/>
                    <a:pt x="18765" y="9990"/>
                    <a:pt x="19166" y="9728"/>
                  </a:cubicBezTo>
                  <a:cubicBezTo>
                    <a:pt x="19568" y="9466"/>
                    <a:pt x="19943" y="8916"/>
                    <a:pt x="19874" y="8453"/>
                  </a:cubicBezTo>
                  <a:cubicBezTo>
                    <a:pt x="17437" y="8165"/>
                    <a:pt x="14949" y="7859"/>
                    <a:pt x="12522" y="7580"/>
                  </a:cubicBezTo>
                  <a:cubicBezTo>
                    <a:pt x="14373" y="7536"/>
                    <a:pt x="16241" y="7492"/>
                    <a:pt x="18092" y="7449"/>
                  </a:cubicBezTo>
                  <a:cubicBezTo>
                    <a:pt x="18564" y="7431"/>
                    <a:pt x="19053" y="7422"/>
                    <a:pt x="19481" y="7213"/>
                  </a:cubicBezTo>
                  <a:cubicBezTo>
                    <a:pt x="19908" y="7021"/>
                    <a:pt x="20432" y="6532"/>
                    <a:pt x="20380" y="6060"/>
                  </a:cubicBezTo>
                  <a:cubicBezTo>
                    <a:pt x="17865" y="5405"/>
                    <a:pt x="15342" y="4716"/>
                    <a:pt x="12836" y="4061"/>
                  </a:cubicBezTo>
                  <a:cubicBezTo>
                    <a:pt x="14399" y="3345"/>
                    <a:pt x="15953" y="2620"/>
                    <a:pt x="17507" y="1904"/>
                  </a:cubicBezTo>
                  <a:cubicBezTo>
                    <a:pt x="17900" y="1712"/>
                    <a:pt x="18302" y="1529"/>
                    <a:pt x="18590" y="1214"/>
                  </a:cubicBezTo>
                  <a:cubicBezTo>
                    <a:pt x="18869" y="882"/>
                    <a:pt x="19114" y="376"/>
                    <a:pt x="189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3"/>
            <p:cNvSpPr/>
            <p:nvPr/>
          </p:nvSpPr>
          <p:spPr>
            <a:xfrm>
              <a:off x="-546950" y="3175200"/>
              <a:ext cx="83625" cy="12925"/>
            </a:xfrm>
            <a:custGeom>
              <a:rect b="b" l="l" r="r" t="t"/>
              <a:pathLst>
                <a:path extrusionOk="0" fill="none" h="517" w="3345">
                  <a:moveTo>
                    <a:pt x="1" y="1"/>
                  </a:moveTo>
                  <a:cubicBezTo>
                    <a:pt x="1118" y="176"/>
                    <a:pt x="2227" y="341"/>
                    <a:pt x="3345" y="51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3"/>
            <p:cNvSpPr/>
            <p:nvPr/>
          </p:nvSpPr>
          <p:spPr>
            <a:xfrm>
              <a:off x="-559400" y="3238300"/>
              <a:ext cx="277925" cy="40850"/>
            </a:xfrm>
            <a:custGeom>
              <a:rect b="b" l="l" r="r" t="t"/>
              <a:pathLst>
                <a:path extrusionOk="0" fill="none" h="1634" w="11117">
                  <a:moveTo>
                    <a:pt x="1" y="1022"/>
                  </a:moveTo>
                  <a:cubicBezTo>
                    <a:pt x="1442" y="1231"/>
                    <a:pt x="2891" y="1441"/>
                    <a:pt x="4332" y="1633"/>
                  </a:cubicBezTo>
                  <a:lnTo>
                    <a:pt x="8313" y="1397"/>
                  </a:lnTo>
                  <a:cubicBezTo>
                    <a:pt x="8313" y="1397"/>
                    <a:pt x="10880" y="1572"/>
                    <a:pt x="11116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3"/>
            <p:cNvSpPr/>
            <p:nvPr/>
          </p:nvSpPr>
          <p:spPr>
            <a:xfrm>
              <a:off x="-510050" y="3298325"/>
              <a:ext cx="215900" cy="72275"/>
            </a:xfrm>
            <a:custGeom>
              <a:rect b="b" l="l" r="r" t="t"/>
              <a:pathLst>
                <a:path extrusionOk="0" fill="none" h="2891" w="8636">
                  <a:moveTo>
                    <a:pt x="0" y="2891"/>
                  </a:moveTo>
                  <a:cubicBezTo>
                    <a:pt x="0" y="2891"/>
                    <a:pt x="5318" y="2000"/>
                    <a:pt x="7387" y="1520"/>
                  </a:cubicBezTo>
                  <a:cubicBezTo>
                    <a:pt x="7387" y="1520"/>
                    <a:pt x="8505" y="961"/>
                    <a:pt x="8636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3"/>
            <p:cNvSpPr/>
            <p:nvPr/>
          </p:nvSpPr>
          <p:spPr>
            <a:xfrm>
              <a:off x="-589725" y="3367075"/>
              <a:ext cx="38425" cy="11375"/>
            </a:xfrm>
            <a:custGeom>
              <a:rect b="b" l="l" r="r" t="t"/>
              <a:pathLst>
                <a:path extrusionOk="0" fill="none" h="455" w="1537">
                  <a:moveTo>
                    <a:pt x="0" y="1"/>
                  </a:moveTo>
                  <a:lnTo>
                    <a:pt x="1537" y="455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3"/>
            <p:cNvSpPr/>
            <p:nvPr/>
          </p:nvSpPr>
          <p:spPr>
            <a:xfrm>
              <a:off x="-731850" y="3431275"/>
              <a:ext cx="330100" cy="49775"/>
            </a:xfrm>
            <a:custGeom>
              <a:rect b="b" l="l" r="r" t="t"/>
              <a:pathLst>
                <a:path extrusionOk="0" fill="none" h="1991" w="13204">
                  <a:moveTo>
                    <a:pt x="1" y="0"/>
                  </a:moveTo>
                  <a:cubicBezTo>
                    <a:pt x="1005" y="934"/>
                    <a:pt x="2489" y="1458"/>
                    <a:pt x="3860" y="1467"/>
                  </a:cubicBezTo>
                  <a:cubicBezTo>
                    <a:pt x="6611" y="1493"/>
                    <a:pt x="9431" y="1991"/>
                    <a:pt x="12147" y="1589"/>
                  </a:cubicBezTo>
                  <a:cubicBezTo>
                    <a:pt x="12592" y="1528"/>
                    <a:pt x="13002" y="1240"/>
                    <a:pt x="13203" y="847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3"/>
            <p:cNvSpPr/>
            <p:nvPr/>
          </p:nvSpPr>
          <p:spPr>
            <a:xfrm>
              <a:off x="121675" y="2416950"/>
              <a:ext cx="303275" cy="159350"/>
            </a:xfrm>
            <a:custGeom>
              <a:rect b="b" l="l" r="r" t="t"/>
              <a:pathLst>
                <a:path extrusionOk="0" h="6374" w="12131">
                  <a:moveTo>
                    <a:pt x="6212" y="1"/>
                  </a:moveTo>
                  <a:cubicBezTo>
                    <a:pt x="5812" y="1"/>
                    <a:pt x="5562" y="23"/>
                    <a:pt x="5562" y="23"/>
                  </a:cubicBezTo>
                  <a:cubicBezTo>
                    <a:pt x="192" y="984"/>
                    <a:pt x="315" y="4477"/>
                    <a:pt x="315" y="4477"/>
                  </a:cubicBezTo>
                  <a:cubicBezTo>
                    <a:pt x="0" y="5131"/>
                    <a:pt x="10085" y="6153"/>
                    <a:pt x="10085" y="6153"/>
                  </a:cubicBezTo>
                  <a:cubicBezTo>
                    <a:pt x="10085" y="6153"/>
                    <a:pt x="10449" y="6374"/>
                    <a:pt x="10853" y="6374"/>
                  </a:cubicBezTo>
                  <a:cubicBezTo>
                    <a:pt x="11449" y="6374"/>
                    <a:pt x="12130" y="5892"/>
                    <a:pt x="11849" y="3507"/>
                  </a:cubicBezTo>
                  <a:cubicBezTo>
                    <a:pt x="11475" y="330"/>
                    <a:pt x="7743" y="1"/>
                    <a:pt x="6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3"/>
            <p:cNvSpPr/>
            <p:nvPr/>
          </p:nvSpPr>
          <p:spPr>
            <a:xfrm>
              <a:off x="137400" y="2493275"/>
              <a:ext cx="304750" cy="254150"/>
            </a:xfrm>
            <a:custGeom>
              <a:rect b="b" l="l" r="r" t="t"/>
              <a:pathLst>
                <a:path extrusionOk="0" h="10166" w="12190">
                  <a:moveTo>
                    <a:pt x="9879" y="0"/>
                  </a:moveTo>
                  <a:cubicBezTo>
                    <a:pt x="9418" y="0"/>
                    <a:pt x="8957" y="140"/>
                    <a:pt x="8592" y="419"/>
                  </a:cubicBezTo>
                  <a:cubicBezTo>
                    <a:pt x="8714" y="804"/>
                    <a:pt x="8417" y="1266"/>
                    <a:pt x="8042" y="1432"/>
                  </a:cubicBezTo>
                  <a:cubicBezTo>
                    <a:pt x="7915" y="1489"/>
                    <a:pt x="7780" y="1515"/>
                    <a:pt x="7642" y="1515"/>
                  </a:cubicBezTo>
                  <a:cubicBezTo>
                    <a:pt x="7381" y="1515"/>
                    <a:pt x="7112" y="1421"/>
                    <a:pt x="6889" y="1266"/>
                  </a:cubicBezTo>
                  <a:cubicBezTo>
                    <a:pt x="6557" y="1039"/>
                    <a:pt x="6322" y="681"/>
                    <a:pt x="6164" y="306"/>
                  </a:cubicBezTo>
                  <a:cubicBezTo>
                    <a:pt x="4113" y="498"/>
                    <a:pt x="2052" y="559"/>
                    <a:pt x="0" y="760"/>
                  </a:cubicBezTo>
                  <a:cubicBezTo>
                    <a:pt x="140" y="1825"/>
                    <a:pt x="271" y="2908"/>
                    <a:pt x="419" y="3973"/>
                  </a:cubicBezTo>
                  <a:cubicBezTo>
                    <a:pt x="550" y="4951"/>
                    <a:pt x="908" y="5955"/>
                    <a:pt x="1642" y="6619"/>
                  </a:cubicBezTo>
                  <a:cubicBezTo>
                    <a:pt x="2342" y="7269"/>
                    <a:pt x="3295" y="7633"/>
                    <a:pt x="4249" y="7633"/>
                  </a:cubicBezTo>
                  <a:cubicBezTo>
                    <a:pt x="4282" y="7633"/>
                    <a:pt x="4315" y="7633"/>
                    <a:pt x="4348" y="7632"/>
                  </a:cubicBezTo>
                  <a:lnTo>
                    <a:pt x="4348" y="7632"/>
                  </a:lnTo>
                  <a:cubicBezTo>
                    <a:pt x="4130" y="7702"/>
                    <a:pt x="3807" y="7859"/>
                    <a:pt x="3589" y="7929"/>
                  </a:cubicBezTo>
                  <a:cubicBezTo>
                    <a:pt x="4402" y="9253"/>
                    <a:pt x="5793" y="10166"/>
                    <a:pt x="7291" y="10166"/>
                  </a:cubicBezTo>
                  <a:cubicBezTo>
                    <a:pt x="7482" y="10166"/>
                    <a:pt x="7674" y="10151"/>
                    <a:pt x="7867" y="10120"/>
                  </a:cubicBezTo>
                  <a:cubicBezTo>
                    <a:pt x="9605" y="9832"/>
                    <a:pt x="10897" y="8374"/>
                    <a:pt x="11299" y="6663"/>
                  </a:cubicBezTo>
                  <a:cubicBezTo>
                    <a:pt x="11028" y="6619"/>
                    <a:pt x="10705" y="6575"/>
                    <a:pt x="10434" y="6532"/>
                  </a:cubicBezTo>
                  <a:cubicBezTo>
                    <a:pt x="10286" y="5807"/>
                    <a:pt x="10085" y="5178"/>
                    <a:pt x="9937" y="4453"/>
                  </a:cubicBezTo>
                  <a:cubicBezTo>
                    <a:pt x="10722" y="4226"/>
                    <a:pt x="11465" y="3737"/>
                    <a:pt x="11796" y="2995"/>
                  </a:cubicBezTo>
                  <a:cubicBezTo>
                    <a:pt x="12189" y="2140"/>
                    <a:pt x="11927" y="1039"/>
                    <a:pt x="11203" y="446"/>
                  </a:cubicBezTo>
                  <a:cubicBezTo>
                    <a:pt x="10830" y="149"/>
                    <a:pt x="10355" y="0"/>
                    <a:pt x="98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3"/>
            <p:cNvSpPr/>
            <p:nvPr/>
          </p:nvSpPr>
          <p:spPr>
            <a:xfrm>
              <a:off x="261375" y="2554175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75" y="0"/>
                    <a:pt x="1" y="184"/>
                    <a:pt x="1" y="402"/>
                  </a:cubicBezTo>
                  <a:cubicBezTo>
                    <a:pt x="1" y="629"/>
                    <a:pt x="175" y="812"/>
                    <a:pt x="402" y="812"/>
                  </a:cubicBezTo>
                  <a:cubicBezTo>
                    <a:pt x="629" y="812"/>
                    <a:pt x="804" y="629"/>
                    <a:pt x="804" y="402"/>
                  </a:cubicBezTo>
                  <a:cubicBezTo>
                    <a:pt x="804" y="184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3"/>
            <p:cNvSpPr/>
            <p:nvPr/>
          </p:nvSpPr>
          <p:spPr>
            <a:xfrm>
              <a:off x="169925" y="2572950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83" y="0"/>
                    <a:pt x="0" y="175"/>
                    <a:pt x="0" y="411"/>
                  </a:cubicBezTo>
                  <a:cubicBezTo>
                    <a:pt x="0" y="629"/>
                    <a:pt x="183" y="812"/>
                    <a:pt x="402" y="812"/>
                  </a:cubicBezTo>
                  <a:cubicBezTo>
                    <a:pt x="620" y="812"/>
                    <a:pt x="803" y="638"/>
                    <a:pt x="803" y="411"/>
                  </a:cubicBezTo>
                  <a:cubicBezTo>
                    <a:pt x="803" y="192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3"/>
            <p:cNvSpPr/>
            <p:nvPr/>
          </p:nvSpPr>
          <p:spPr>
            <a:xfrm>
              <a:off x="222075" y="2570550"/>
              <a:ext cx="15525" cy="27525"/>
            </a:xfrm>
            <a:custGeom>
              <a:rect b="b" l="l" r="r" t="t"/>
              <a:pathLst>
                <a:path extrusionOk="0" fill="none" h="1101" w="621">
                  <a:moveTo>
                    <a:pt x="621" y="1004"/>
                  </a:moveTo>
                  <a:cubicBezTo>
                    <a:pt x="446" y="1057"/>
                    <a:pt x="228" y="1048"/>
                    <a:pt x="53" y="1100"/>
                  </a:cubicBezTo>
                  <a:cubicBezTo>
                    <a:pt x="27" y="734"/>
                    <a:pt x="10" y="376"/>
                    <a:pt x="1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3"/>
            <p:cNvSpPr/>
            <p:nvPr/>
          </p:nvSpPr>
          <p:spPr>
            <a:xfrm>
              <a:off x="253950" y="2593250"/>
              <a:ext cx="14425" cy="19450"/>
            </a:xfrm>
            <a:custGeom>
              <a:rect b="b" l="l" r="r" t="t"/>
              <a:pathLst>
                <a:path extrusionOk="0" fill="none" h="778" w="577">
                  <a:moveTo>
                    <a:pt x="472" y="0"/>
                  </a:moveTo>
                  <a:cubicBezTo>
                    <a:pt x="577" y="149"/>
                    <a:pt x="577" y="367"/>
                    <a:pt x="481" y="524"/>
                  </a:cubicBezTo>
                  <a:cubicBezTo>
                    <a:pt x="385" y="673"/>
                    <a:pt x="184" y="777"/>
                    <a:pt x="1" y="74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3"/>
            <p:cNvSpPr/>
            <p:nvPr/>
          </p:nvSpPr>
          <p:spPr>
            <a:xfrm>
              <a:off x="245450" y="2522750"/>
              <a:ext cx="36025" cy="9625"/>
            </a:xfrm>
            <a:custGeom>
              <a:rect b="b" l="l" r="r" t="t"/>
              <a:pathLst>
                <a:path extrusionOk="0" fill="none" h="385" w="1441">
                  <a:moveTo>
                    <a:pt x="1441" y="341"/>
                  </a:moveTo>
                  <a:cubicBezTo>
                    <a:pt x="1039" y="0"/>
                    <a:pt x="384" y="18"/>
                    <a:pt x="0" y="384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3"/>
            <p:cNvSpPr/>
            <p:nvPr/>
          </p:nvSpPr>
          <p:spPr>
            <a:xfrm>
              <a:off x="374225" y="2517075"/>
              <a:ext cx="19900" cy="17475"/>
            </a:xfrm>
            <a:custGeom>
              <a:rect b="b" l="l" r="r" t="t"/>
              <a:pathLst>
                <a:path extrusionOk="0" fill="none" h="699" w="796">
                  <a:moveTo>
                    <a:pt x="795" y="0"/>
                  </a:moveTo>
                  <a:cubicBezTo>
                    <a:pt x="533" y="227"/>
                    <a:pt x="271" y="472"/>
                    <a:pt x="1" y="69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3"/>
            <p:cNvSpPr/>
            <p:nvPr/>
          </p:nvSpPr>
          <p:spPr>
            <a:xfrm>
              <a:off x="374025" y="2603300"/>
              <a:ext cx="16375" cy="1325"/>
            </a:xfrm>
            <a:custGeom>
              <a:rect b="b" l="l" r="r" t="t"/>
              <a:pathLst>
                <a:path extrusionOk="0" fill="none" h="53" w="655">
                  <a:moveTo>
                    <a:pt x="655" y="0"/>
                  </a:moveTo>
                  <a:cubicBezTo>
                    <a:pt x="437" y="26"/>
                    <a:pt x="218" y="35"/>
                    <a:pt x="0" y="52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3"/>
            <p:cNvSpPr/>
            <p:nvPr/>
          </p:nvSpPr>
          <p:spPr>
            <a:xfrm>
              <a:off x="224475" y="2649125"/>
              <a:ext cx="110700" cy="42825"/>
            </a:xfrm>
            <a:custGeom>
              <a:rect b="b" l="l" r="r" t="t"/>
              <a:pathLst>
                <a:path extrusionOk="0" fill="none" h="1713" w="4428">
                  <a:moveTo>
                    <a:pt x="4428" y="1"/>
                  </a:moveTo>
                  <a:cubicBezTo>
                    <a:pt x="3397" y="1136"/>
                    <a:pt x="1625" y="1712"/>
                    <a:pt x="1" y="145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3"/>
            <p:cNvSpPr/>
            <p:nvPr/>
          </p:nvSpPr>
          <p:spPr>
            <a:xfrm>
              <a:off x="129525" y="2499375"/>
              <a:ext cx="101525" cy="66300"/>
            </a:xfrm>
            <a:custGeom>
              <a:rect b="b" l="l" r="r" t="t"/>
              <a:pathLst>
                <a:path extrusionOk="0" h="2652" w="4061">
                  <a:moveTo>
                    <a:pt x="3816" y="1"/>
                  </a:moveTo>
                  <a:lnTo>
                    <a:pt x="1" y="1180"/>
                  </a:lnTo>
                  <a:cubicBezTo>
                    <a:pt x="79" y="1930"/>
                    <a:pt x="516" y="2271"/>
                    <a:pt x="1223" y="2533"/>
                  </a:cubicBezTo>
                  <a:cubicBezTo>
                    <a:pt x="1439" y="2613"/>
                    <a:pt x="1668" y="2651"/>
                    <a:pt x="1898" y="2651"/>
                  </a:cubicBezTo>
                  <a:cubicBezTo>
                    <a:pt x="2422" y="2651"/>
                    <a:pt x="2949" y="2452"/>
                    <a:pt x="3319" y="2088"/>
                  </a:cubicBezTo>
                  <a:cubicBezTo>
                    <a:pt x="3851" y="1564"/>
                    <a:pt x="4061" y="708"/>
                    <a:pt x="3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3"/>
            <p:cNvSpPr/>
            <p:nvPr/>
          </p:nvSpPr>
          <p:spPr>
            <a:xfrm>
              <a:off x="134975" y="2500475"/>
              <a:ext cx="97600" cy="28400"/>
            </a:xfrm>
            <a:custGeom>
              <a:rect b="b" l="l" r="r" t="t"/>
              <a:pathLst>
                <a:path extrusionOk="0" h="1136" w="3904">
                  <a:moveTo>
                    <a:pt x="3904" y="0"/>
                  </a:moveTo>
                  <a:lnTo>
                    <a:pt x="45" y="341"/>
                  </a:lnTo>
                  <a:lnTo>
                    <a:pt x="1" y="1136"/>
                  </a:lnTo>
                  <a:lnTo>
                    <a:pt x="1354" y="1013"/>
                  </a:lnTo>
                  <a:lnTo>
                    <a:pt x="3467" y="428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17"/>
          <p:cNvSpPr txBox="1"/>
          <p:nvPr>
            <p:ph type="title"/>
          </p:nvPr>
        </p:nvSpPr>
        <p:spPr>
          <a:xfrm>
            <a:off x="1362012" y="2191832"/>
            <a:ext cx="6136873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000"/>
              <a:t>Project Deliverables</a:t>
            </a:r>
            <a:endParaRPr/>
          </a:p>
        </p:txBody>
      </p:sp>
      <p:sp>
        <p:nvSpPr>
          <p:cNvPr id="3016" name="Google Shape;3016;p17"/>
          <p:cNvSpPr txBox="1"/>
          <p:nvPr>
            <p:ph idx="2" type="title"/>
          </p:nvPr>
        </p:nvSpPr>
        <p:spPr>
          <a:xfrm>
            <a:off x="2547430" y="1214635"/>
            <a:ext cx="17025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017" name="Google Shape;3017;p17"/>
          <p:cNvGrpSpPr/>
          <p:nvPr/>
        </p:nvGrpSpPr>
        <p:grpSpPr>
          <a:xfrm>
            <a:off x="6365725" y="1752648"/>
            <a:ext cx="1874597" cy="3052465"/>
            <a:chOff x="-948375" y="2416950"/>
            <a:chExt cx="2765300" cy="4502825"/>
          </a:xfrm>
        </p:grpSpPr>
        <p:sp>
          <p:nvSpPr>
            <p:cNvPr id="3018" name="Google Shape;3018;p17"/>
            <p:cNvSpPr/>
            <p:nvPr/>
          </p:nvSpPr>
          <p:spPr>
            <a:xfrm>
              <a:off x="-695825" y="2467950"/>
              <a:ext cx="80150" cy="98025"/>
            </a:xfrm>
            <a:custGeom>
              <a:rect b="b" l="l" r="r" t="t"/>
              <a:pathLst>
                <a:path extrusionOk="0" fill="none" h="3921" w="3206">
                  <a:moveTo>
                    <a:pt x="97" y="1869"/>
                  </a:moveTo>
                  <a:cubicBezTo>
                    <a:pt x="1" y="1162"/>
                    <a:pt x="219" y="533"/>
                    <a:pt x="699" y="306"/>
                  </a:cubicBezTo>
                  <a:cubicBezTo>
                    <a:pt x="1363" y="0"/>
                    <a:pt x="2280" y="559"/>
                    <a:pt x="2734" y="1555"/>
                  </a:cubicBezTo>
                  <a:cubicBezTo>
                    <a:pt x="3205" y="2541"/>
                    <a:pt x="3039" y="3607"/>
                    <a:pt x="2376" y="392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17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17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17"/>
            <p:cNvSpPr/>
            <p:nvPr/>
          </p:nvSpPr>
          <p:spPr>
            <a:xfrm>
              <a:off x="-694292" y="2535835"/>
              <a:ext cx="63331" cy="82622"/>
            </a:xfrm>
            <a:custGeom>
              <a:rect b="b" l="l" r="r" t="t"/>
              <a:pathLst>
                <a:path extrusionOk="0" h="3826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1" y="2079"/>
                    <a:pt x="1843" y="3825"/>
                  </a:cubicBezTo>
                  <a:lnTo>
                    <a:pt x="2533" y="3799"/>
                  </a:lnTo>
                  <a:cubicBezTo>
                    <a:pt x="2533" y="3799"/>
                    <a:pt x="865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17"/>
            <p:cNvSpPr/>
            <p:nvPr/>
          </p:nvSpPr>
          <p:spPr>
            <a:xfrm>
              <a:off x="-717220" y="2554030"/>
              <a:ext cx="53546" cy="66305"/>
            </a:xfrm>
            <a:custGeom>
              <a:rect b="b" l="l" r="r" t="t"/>
              <a:pathLst>
                <a:path extrusionOk="0" h="3223" w="2141">
                  <a:moveTo>
                    <a:pt x="1119" y="0"/>
                  </a:moveTo>
                  <a:lnTo>
                    <a:pt x="638" y="315"/>
                  </a:lnTo>
                  <a:cubicBezTo>
                    <a:pt x="638" y="315"/>
                    <a:pt x="1" y="1747"/>
                    <a:pt x="1564" y="3222"/>
                  </a:cubicBezTo>
                  <a:lnTo>
                    <a:pt x="2140" y="3196"/>
                  </a:lnTo>
                  <a:cubicBezTo>
                    <a:pt x="2140" y="3196"/>
                    <a:pt x="734" y="1921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17"/>
            <p:cNvSpPr/>
            <p:nvPr/>
          </p:nvSpPr>
          <p:spPr>
            <a:xfrm>
              <a:off x="-666338" y="2528104"/>
              <a:ext cx="63331" cy="82428"/>
            </a:xfrm>
            <a:custGeom>
              <a:rect b="b" l="l" r="r" t="t"/>
              <a:pathLst>
                <a:path extrusionOk="0" h="3817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0" y="2070"/>
                    <a:pt x="1843" y="3816"/>
                  </a:cubicBezTo>
                  <a:lnTo>
                    <a:pt x="2533" y="3799"/>
                  </a:lnTo>
                  <a:cubicBezTo>
                    <a:pt x="2533" y="3799"/>
                    <a:pt x="856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17"/>
            <p:cNvSpPr/>
            <p:nvPr/>
          </p:nvSpPr>
          <p:spPr>
            <a:xfrm>
              <a:off x="-603700" y="2541600"/>
              <a:ext cx="13550" cy="11825"/>
            </a:xfrm>
            <a:custGeom>
              <a:rect b="b" l="l" r="r" t="t"/>
              <a:pathLst>
                <a:path extrusionOk="0" h="473" w="542">
                  <a:moveTo>
                    <a:pt x="276" y="0"/>
                  </a:moveTo>
                  <a:cubicBezTo>
                    <a:pt x="251" y="0"/>
                    <a:pt x="226" y="5"/>
                    <a:pt x="201" y="14"/>
                  </a:cubicBezTo>
                  <a:cubicBezTo>
                    <a:pt x="79" y="58"/>
                    <a:pt x="0" y="189"/>
                    <a:pt x="44" y="311"/>
                  </a:cubicBezTo>
                  <a:cubicBezTo>
                    <a:pt x="79" y="403"/>
                    <a:pt x="172" y="472"/>
                    <a:pt x="270" y="472"/>
                  </a:cubicBezTo>
                  <a:cubicBezTo>
                    <a:pt x="294" y="472"/>
                    <a:pt x="317" y="468"/>
                    <a:pt x="341" y="460"/>
                  </a:cubicBezTo>
                  <a:cubicBezTo>
                    <a:pt x="463" y="416"/>
                    <a:pt x="542" y="285"/>
                    <a:pt x="498" y="163"/>
                  </a:cubicBezTo>
                  <a:cubicBezTo>
                    <a:pt x="457" y="60"/>
                    <a:pt x="368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17"/>
            <p:cNvSpPr/>
            <p:nvPr/>
          </p:nvSpPr>
          <p:spPr>
            <a:xfrm>
              <a:off x="-742100" y="2515525"/>
              <a:ext cx="102175" cy="70325"/>
            </a:xfrm>
            <a:custGeom>
              <a:rect b="b" l="l" r="r" t="t"/>
              <a:pathLst>
                <a:path extrusionOk="0" fill="none" h="2813" w="4087">
                  <a:moveTo>
                    <a:pt x="2157" y="88"/>
                  </a:moveTo>
                  <a:cubicBezTo>
                    <a:pt x="3249" y="176"/>
                    <a:pt x="4087" y="839"/>
                    <a:pt x="4035" y="1573"/>
                  </a:cubicBezTo>
                  <a:cubicBezTo>
                    <a:pt x="3982" y="2297"/>
                    <a:pt x="3039" y="2813"/>
                    <a:pt x="1939" y="2725"/>
                  </a:cubicBezTo>
                  <a:cubicBezTo>
                    <a:pt x="848" y="2638"/>
                    <a:pt x="1" y="1974"/>
                    <a:pt x="62" y="1241"/>
                  </a:cubicBezTo>
                  <a:cubicBezTo>
                    <a:pt x="123" y="507"/>
                    <a:pt x="1048" y="1"/>
                    <a:pt x="2157" y="88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17"/>
            <p:cNvSpPr/>
            <p:nvPr/>
          </p:nvSpPr>
          <p:spPr>
            <a:xfrm>
              <a:off x="-581525" y="4187225"/>
              <a:ext cx="162950" cy="149150"/>
            </a:xfrm>
            <a:custGeom>
              <a:rect b="b" l="l" r="r" t="t"/>
              <a:pathLst>
                <a:path extrusionOk="0" h="5966" w="6518">
                  <a:moveTo>
                    <a:pt x="6004" y="0"/>
                  </a:moveTo>
                  <a:cubicBezTo>
                    <a:pt x="5957" y="0"/>
                    <a:pt x="5909" y="6"/>
                    <a:pt x="5863" y="17"/>
                  </a:cubicBezTo>
                  <a:cubicBezTo>
                    <a:pt x="5645" y="61"/>
                    <a:pt x="5452" y="183"/>
                    <a:pt x="5287" y="314"/>
                  </a:cubicBezTo>
                  <a:cubicBezTo>
                    <a:pt x="3610" y="1545"/>
                    <a:pt x="2274" y="3126"/>
                    <a:pt x="982" y="4715"/>
                  </a:cubicBezTo>
                  <a:cubicBezTo>
                    <a:pt x="630" y="5160"/>
                    <a:pt x="1" y="5965"/>
                    <a:pt x="517" y="5965"/>
                  </a:cubicBezTo>
                  <a:cubicBezTo>
                    <a:pt x="628" y="5965"/>
                    <a:pt x="793" y="5928"/>
                    <a:pt x="1026" y="5841"/>
                  </a:cubicBezTo>
                  <a:cubicBezTo>
                    <a:pt x="2047" y="5439"/>
                    <a:pt x="3043" y="4758"/>
                    <a:pt x="3924" y="4147"/>
                  </a:cubicBezTo>
                  <a:cubicBezTo>
                    <a:pt x="4553" y="3728"/>
                    <a:pt x="5164" y="3257"/>
                    <a:pt x="5645" y="2680"/>
                  </a:cubicBezTo>
                  <a:cubicBezTo>
                    <a:pt x="6125" y="2086"/>
                    <a:pt x="6474" y="1370"/>
                    <a:pt x="6500" y="611"/>
                  </a:cubicBezTo>
                  <a:cubicBezTo>
                    <a:pt x="6518" y="480"/>
                    <a:pt x="6500" y="340"/>
                    <a:pt x="6439" y="235"/>
                  </a:cubicBezTo>
                  <a:cubicBezTo>
                    <a:pt x="6350" y="77"/>
                    <a:pt x="6179" y="0"/>
                    <a:pt x="6004" y="0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17"/>
            <p:cNvSpPr/>
            <p:nvPr/>
          </p:nvSpPr>
          <p:spPr>
            <a:xfrm>
              <a:off x="-605025" y="4320700"/>
              <a:ext cx="224225" cy="41850"/>
            </a:xfrm>
            <a:custGeom>
              <a:rect b="b" l="l" r="r" t="t"/>
              <a:pathLst>
                <a:path extrusionOk="0" h="1674" w="8969">
                  <a:moveTo>
                    <a:pt x="5061" y="1"/>
                  </a:moveTo>
                  <a:cubicBezTo>
                    <a:pt x="3747" y="1"/>
                    <a:pt x="2426" y="64"/>
                    <a:pt x="1180" y="249"/>
                  </a:cubicBezTo>
                  <a:cubicBezTo>
                    <a:pt x="1" y="423"/>
                    <a:pt x="874" y="930"/>
                    <a:pt x="1625" y="1078"/>
                  </a:cubicBezTo>
                  <a:cubicBezTo>
                    <a:pt x="2699" y="1297"/>
                    <a:pt x="3790" y="1463"/>
                    <a:pt x="4864" y="1585"/>
                  </a:cubicBezTo>
                  <a:cubicBezTo>
                    <a:pt x="5333" y="1636"/>
                    <a:pt x="5817" y="1674"/>
                    <a:pt x="6292" y="1674"/>
                  </a:cubicBezTo>
                  <a:cubicBezTo>
                    <a:pt x="7120" y="1674"/>
                    <a:pt x="7920" y="1558"/>
                    <a:pt x="8558" y="1192"/>
                  </a:cubicBezTo>
                  <a:cubicBezTo>
                    <a:pt x="8741" y="1078"/>
                    <a:pt x="8916" y="947"/>
                    <a:pt x="8942" y="764"/>
                  </a:cubicBezTo>
                  <a:cubicBezTo>
                    <a:pt x="8968" y="537"/>
                    <a:pt x="8750" y="319"/>
                    <a:pt x="8479" y="205"/>
                  </a:cubicBezTo>
                  <a:cubicBezTo>
                    <a:pt x="8209" y="100"/>
                    <a:pt x="7903" y="74"/>
                    <a:pt x="7606" y="66"/>
                  </a:cubicBezTo>
                  <a:cubicBezTo>
                    <a:pt x="6775" y="28"/>
                    <a:pt x="5919" y="1"/>
                    <a:pt x="5061" y="1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17"/>
            <p:cNvSpPr/>
            <p:nvPr/>
          </p:nvSpPr>
          <p:spPr>
            <a:xfrm>
              <a:off x="-269075" y="6768475"/>
              <a:ext cx="2027925" cy="151300"/>
            </a:xfrm>
            <a:custGeom>
              <a:rect b="b" l="l" r="r" t="t"/>
              <a:pathLst>
                <a:path extrusionOk="0" h="6052" w="81117">
                  <a:moveTo>
                    <a:pt x="40559" y="1"/>
                  </a:moveTo>
                  <a:cubicBezTo>
                    <a:pt x="18154" y="1"/>
                    <a:pt x="1" y="1354"/>
                    <a:pt x="1" y="3031"/>
                  </a:cubicBezTo>
                  <a:cubicBezTo>
                    <a:pt x="1" y="4699"/>
                    <a:pt x="18154" y="6052"/>
                    <a:pt x="40559" y="6052"/>
                  </a:cubicBezTo>
                  <a:cubicBezTo>
                    <a:pt x="51316" y="6052"/>
                    <a:pt x="61628" y="5729"/>
                    <a:pt x="69233" y="5161"/>
                  </a:cubicBezTo>
                  <a:cubicBezTo>
                    <a:pt x="76839" y="4594"/>
                    <a:pt x="81117" y="3825"/>
                    <a:pt x="81117" y="3031"/>
                  </a:cubicBezTo>
                  <a:cubicBezTo>
                    <a:pt x="81117" y="2228"/>
                    <a:pt x="76839" y="1459"/>
                    <a:pt x="69233" y="892"/>
                  </a:cubicBezTo>
                  <a:cubicBezTo>
                    <a:pt x="61628" y="324"/>
                    <a:pt x="51316" y="1"/>
                    <a:pt x="40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17"/>
            <p:cNvSpPr/>
            <p:nvPr/>
          </p:nvSpPr>
          <p:spPr>
            <a:xfrm>
              <a:off x="247175" y="2477550"/>
              <a:ext cx="469800" cy="243650"/>
            </a:xfrm>
            <a:custGeom>
              <a:rect b="b" l="l" r="r" t="t"/>
              <a:pathLst>
                <a:path extrusionOk="0" h="9746" w="18792">
                  <a:moveTo>
                    <a:pt x="5284" y="1"/>
                  </a:moveTo>
                  <a:cubicBezTo>
                    <a:pt x="3476" y="263"/>
                    <a:pt x="1808" y="472"/>
                    <a:pt x="1" y="743"/>
                  </a:cubicBezTo>
                  <a:cubicBezTo>
                    <a:pt x="752" y="3668"/>
                    <a:pt x="1520" y="6602"/>
                    <a:pt x="2271" y="9527"/>
                  </a:cubicBezTo>
                  <a:lnTo>
                    <a:pt x="18791" y="9745"/>
                  </a:lnTo>
                  <a:cubicBezTo>
                    <a:pt x="17866" y="7396"/>
                    <a:pt x="16084" y="5405"/>
                    <a:pt x="13858" y="4201"/>
                  </a:cubicBezTo>
                  <a:cubicBezTo>
                    <a:pt x="12283" y="3351"/>
                    <a:pt x="10498" y="2916"/>
                    <a:pt x="8707" y="2916"/>
                  </a:cubicBezTo>
                  <a:cubicBezTo>
                    <a:pt x="7975" y="2916"/>
                    <a:pt x="7243" y="2988"/>
                    <a:pt x="6523" y="3135"/>
                  </a:cubicBezTo>
                  <a:cubicBezTo>
                    <a:pt x="6113" y="2087"/>
                    <a:pt x="5694" y="1048"/>
                    <a:pt x="5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17"/>
            <p:cNvSpPr/>
            <p:nvPr/>
          </p:nvSpPr>
          <p:spPr>
            <a:xfrm>
              <a:off x="436650" y="2534750"/>
              <a:ext cx="255000" cy="94975"/>
            </a:xfrm>
            <a:custGeom>
              <a:rect b="b" l="l" r="r" t="t"/>
              <a:pathLst>
                <a:path extrusionOk="0" fill="none" h="3799" w="10200">
                  <a:moveTo>
                    <a:pt x="1" y="777"/>
                  </a:moveTo>
                  <a:cubicBezTo>
                    <a:pt x="3616" y="0"/>
                    <a:pt x="7589" y="1179"/>
                    <a:pt x="10199" y="3799"/>
                  </a:cubicBezTo>
                </a:path>
              </a:pathLst>
            </a:custGeom>
            <a:solidFill>
              <a:schemeClr val="accent1"/>
            </a:solidFill>
            <a:ln cap="rnd" cmpd="sng" w="113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17"/>
            <p:cNvSpPr/>
            <p:nvPr/>
          </p:nvSpPr>
          <p:spPr>
            <a:xfrm>
              <a:off x="-948375" y="3100775"/>
              <a:ext cx="529150" cy="608725"/>
            </a:xfrm>
            <a:custGeom>
              <a:rect b="b" l="l" r="r" t="t"/>
              <a:pathLst>
                <a:path extrusionOk="0" h="24349" w="21166">
                  <a:moveTo>
                    <a:pt x="19332" y="0"/>
                  </a:moveTo>
                  <a:cubicBezTo>
                    <a:pt x="15368" y="96"/>
                    <a:pt x="11430" y="1179"/>
                    <a:pt x="7972" y="3118"/>
                  </a:cubicBezTo>
                  <a:cubicBezTo>
                    <a:pt x="6392" y="4017"/>
                    <a:pt x="4872" y="5126"/>
                    <a:pt x="3641" y="6462"/>
                  </a:cubicBezTo>
                  <a:cubicBezTo>
                    <a:pt x="2489" y="7702"/>
                    <a:pt x="1572" y="9125"/>
                    <a:pt x="1066" y="10740"/>
                  </a:cubicBezTo>
                  <a:cubicBezTo>
                    <a:pt x="0" y="14058"/>
                    <a:pt x="830" y="17874"/>
                    <a:pt x="3074" y="20520"/>
                  </a:cubicBezTo>
                  <a:cubicBezTo>
                    <a:pt x="5141" y="22949"/>
                    <a:pt x="8343" y="24349"/>
                    <a:pt x="11552" y="24349"/>
                  </a:cubicBezTo>
                  <a:cubicBezTo>
                    <a:pt x="11826" y="24349"/>
                    <a:pt x="12100" y="24339"/>
                    <a:pt x="12373" y="24318"/>
                  </a:cubicBezTo>
                  <a:cubicBezTo>
                    <a:pt x="15839" y="24047"/>
                    <a:pt x="19122" y="22144"/>
                    <a:pt x="21166" y="19332"/>
                  </a:cubicBezTo>
                  <a:lnTo>
                    <a:pt x="193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17"/>
            <p:cNvSpPr/>
            <p:nvPr/>
          </p:nvSpPr>
          <p:spPr>
            <a:xfrm>
              <a:off x="1001375" y="2917200"/>
              <a:ext cx="815550" cy="737725"/>
            </a:xfrm>
            <a:custGeom>
              <a:rect b="b" l="l" r="r" t="t"/>
              <a:pathLst>
                <a:path extrusionOk="0" h="29509" w="32622">
                  <a:moveTo>
                    <a:pt x="10583" y="0"/>
                  </a:moveTo>
                  <a:lnTo>
                    <a:pt x="0" y="15996"/>
                  </a:lnTo>
                  <a:cubicBezTo>
                    <a:pt x="8531" y="24117"/>
                    <a:pt x="12548" y="27295"/>
                    <a:pt x="15586" y="28299"/>
                  </a:cubicBezTo>
                  <a:cubicBezTo>
                    <a:pt x="17237" y="28841"/>
                    <a:pt x="18913" y="29382"/>
                    <a:pt x="20651" y="29487"/>
                  </a:cubicBezTo>
                  <a:cubicBezTo>
                    <a:pt x="20870" y="29501"/>
                    <a:pt x="21089" y="29508"/>
                    <a:pt x="21309" y="29508"/>
                  </a:cubicBezTo>
                  <a:cubicBezTo>
                    <a:pt x="24455" y="29508"/>
                    <a:pt x="27593" y="28062"/>
                    <a:pt x="29609" y="25654"/>
                  </a:cubicBezTo>
                  <a:cubicBezTo>
                    <a:pt x="31783" y="23078"/>
                    <a:pt x="32622" y="19445"/>
                    <a:pt x="31827" y="16171"/>
                  </a:cubicBezTo>
                  <a:cubicBezTo>
                    <a:pt x="31032" y="12897"/>
                    <a:pt x="28430" y="10059"/>
                    <a:pt x="25444" y="8513"/>
                  </a:cubicBezTo>
                  <a:cubicBezTo>
                    <a:pt x="21576" y="6496"/>
                    <a:pt x="17333" y="5099"/>
                    <a:pt x="13875" y="2480"/>
                  </a:cubicBezTo>
                  <a:cubicBezTo>
                    <a:pt x="12783" y="1659"/>
                    <a:pt x="11675" y="830"/>
                    <a:pt x="10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17"/>
            <p:cNvSpPr/>
            <p:nvPr/>
          </p:nvSpPr>
          <p:spPr>
            <a:xfrm>
              <a:off x="1294325" y="3123700"/>
              <a:ext cx="225500" cy="93225"/>
            </a:xfrm>
            <a:custGeom>
              <a:rect b="b" l="l" r="r" t="t"/>
              <a:pathLst>
                <a:path extrusionOk="0" fill="none" h="3729" w="9020">
                  <a:moveTo>
                    <a:pt x="9020" y="149"/>
                  </a:moveTo>
                  <a:cubicBezTo>
                    <a:pt x="5684" y="0"/>
                    <a:pt x="2323" y="1345"/>
                    <a:pt x="0" y="372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17"/>
            <p:cNvSpPr/>
            <p:nvPr/>
          </p:nvSpPr>
          <p:spPr>
            <a:xfrm>
              <a:off x="-692100" y="3022200"/>
              <a:ext cx="374375" cy="214375"/>
            </a:xfrm>
            <a:custGeom>
              <a:rect b="b" l="l" r="r" t="t"/>
              <a:pathLst>
                <a:path extrusionOk="0" h="8575" w="14975">
                  <a:moveTo>
                    <a:pt x="9090" y="0"/>
                  </a:moveTo>
                  <a:lnTo>
                    <a:pt x="0" y="5990"/>
                  </a:lnTo>
                  <a:lnTo>
                    <a:pt x="10478" y="8574"/>
                  </a:lnTo>
                  <a:lnTo>
                    <a:pt x="14975" y="4663"/>
                  </a:lnTo>
                  <a:lnTo>
                    <a:pt x="9090" y="0"/>
                  </a:ln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17"/>
            <p:cNvSpPr/>
            <p:nvPr/>
          </p:nvSpPr>
          <p:spPr>
            <a:xfrm>
              <a:off x="-500675" y="2640175"/>
              <a:ext cx="1856800" cy="692225"/>
            </a:xfrm>
            <a:custGeom>
              <a:rect b="b" l="l" r="r" t="t"/>
              <a:pathLst>
                <a:path extrusionOk="0" h="27689" w="74272">
                  <a:moveTo>
                    <a:pt x="35363" y="1"/>
                  </a:moveTo>
                  <a:cubicBezTo>
                    <a:pt x="34901" y="961"/>
                    <a:pt x="34036" y="1764"/>
                    <a:pt x="32988" y="1939"/>
                  </a:cubicBezTo>
                  <a:cubicBezTo>
                    <a:pt x="32813" y="1969"/>
                    <a:pt x="32635" y="1983"/>
                    <a:pt x="32457" y="1983"/>
                  </a:cubicBezTo>
                  <a:cubicBezTo>
                    <a:pt x="31586" y="1983"/>
                    <a:pt x="30703" y="1637"/>
                    <a:pt x="30072" y="1014"/>
                  </a:cubicBezTo>
                  <a:cubicBezTo>
                    <a:pt x="26667" y="2044"/>
                    <a:pt x="23480" y="3100"/>
                    <a:pt x="20075" y="4113"/>
                  </a:cubicBezTo>
                  <a:cubicBezTo>
                    <a:pt x="13037" y="6218"/>
                    <a:pt x="6139" y="9317"/>
                    <a:pt x="1" y="13334"/>
                  </a:cubicBezTo>
                  <a:cubicBezTo>
                    <a:pt x="3485" y="18005"/>
                    <a:pt x="7056" y="23017"/>
                    <a:pt x="10548" y="27689"/>
                  </a:cubicBezTo>
                  <a:lnTo>
                    <a:pt x="58511" y="27531"/>
                  </a:lnTo>
                  <a:cubicBezTo>
                    <a:pt x="63802" y="21804"/>
                    <a:pt x="68980" y="16076"/>
                    <a:pt x="74271" y="10348"/>
                  </a:cubicBezTo>
                  <a:cubicBezTo>
                    <a:pt x="65985" y="5519"/>
                    <a:pt x="56695" y="2419"/>
                    <a:pt x="47177" y="1345"/>
                  </a:cubicBezTo>
                  <a:lnTo>
                    <a:pt x="353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17"/>
            <p:cNvSpPr/>
            <p:nvPr/>
          </p:nvSpPr>
          <p:spPr>
            <a:xfrm>
              <a:off x="187375" y="2660700"/>
              <a:ext cx="272025" cy="128375"/>
            </a:xfrm>
            <a:custGeom>
              <a:rect b="b" l="l" r="r" t="t"/>
              <a:pathLst>
                <a:path extrusionOk="0" fill="none" h="5135" w="10881">
                  <a:moveTo>
                    <a:pt x="10880" y="0"/>
                  </a:moveTo>
                  <a:cubicBezTo>
                    <a:pt x="10644" y="1607"/>
                    <a:pt x="9684" y="3109"/>
                    <a:pt x="8313" y="3991"/>
                  </a:cubicBezTo>
                  <a:cubicBezTo>
                    <a:pt x="6942" y="4873"/>
                    <a:pt x="5196" y="5135"/>
                    <a:pt x="3624" y="4698"/>
                  </a:cubicBezTo>
                  <a:cubicBezTo>
                    <a:pt x="2052" y="4253"/>
                    <a:pt x="699" y="3109"/>
                    <a:pt x="1" y="163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17"/>
            <p:cNvSpPr/>
            <p:nvPr/>
          </p:nvSpPr>
          <p:spPr>
            <a:xfrm>
              <a:off x="1155275" y="2916325"/>
              <a:ext cx="4375" cy="46075"/>
            </a:xfrm>
            <a:custGeom>
              <a:rect b="b" l="l" r="r" t="t"/>
              <a:pathLst>
                <a:path extrusionOk="0" fill="none" h="1843" w="175">
                  <a:moveTo>
                    <a:pt x="175" y="0"/>
                  </a:moveTo>
                  <a:cubicBezTo>
                    <a:pt x="114" y="611"/>
                    <a:pt x="61" y="1231"/>
                    <a:pt x="0" y="184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17"/>
            <p:cNvSpPr/>
            <p:nvPr/>
          </p:nvSpPr>
          <p:spPr>
            <a:xfrm>
              <a:off x="1053100" y="2934875"/>
              <a:ext cx="40200" cy="9625"/>
            </a:xfrm>
            <a:custGeom>
              <a:rect b="b" l="l" r="r" t="t"/>
              <a:pathLst>
                <a:path extrusionOk="0" fill="none" h="385" w="1608">
                  <a:moveTo>
                    <a:pt x="1607" y="385"/>
                  </a:moveTo>
                  <a:cubicBezTo>
                    <a:pt x="1075" y="245"/>
                    <a:pt x="533" y="131"/>
                    <a:pt x="1" y="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17"/>
            <p:cNvSpPr/>
            <p:nvPr/>
          </p:nvSpPr>
          <p:spPr>
            <a:xfrm>
              <a:off x="1009450" y="2797775"/>
              <a:ext cx="27100" cy="26875"/>
            </a:xfrm>
            <a:custGeom>
              <a:rect b="b" l="l" r="r" t="t"/>
              <a:pathLst>
                <a:path extrusionOk="0" fill="none" h="1075" w="1084">
                  <a:moveTo>
                    <a:pt x="1" y="1"/>
                  </a:moveTo>
                  <a:cubicBezTo>
                    <a:pt x="359" y="368"/>
                    <a:pt x="725" y="717"/>
                    <a:pt x="1083" y="107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17"/>
            <p:cNvSpPr/>
            <p:nvPr/>
          </p:nvSpPr>
          <p:spPr>
            <a:xfrm>
              <a:off x="848800" y="2822225"/>
              <a:ext cx="25325" cy="32775"/>
            </a:xfrm>
            <a:custGeom>
              <a:rect b="b" l="l" r="r" t="t"/>
              <a:pathLst>
                <a:path extrusionOk="0" fill="none" h="1311" w="1013">
                  <a:moveTo>
                    <a:pt x="1013" y="1"/>
                  </a:moveTo>
                  <a:lnTo>
                    <a:pt x="0" y="1311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17"/>
            <p:cNvSpPr/>
            <p:nvPr/>
          </p:nvSpPr>
          <p:spPr>
            <a:xfrm>
              <a:off x="758650" y="2777050"/>
              <a:ext cx="41475" cy="25775"/>
            </a:xfrm>
            <a:custGeom>
              <a:rect b="b" l="l" r="r" t="t"/>
              <a:pathLst>
                <a:path extrusionOk="0" fill="none" h="1031" w="1659">
                  <a:moveTo>
                    <a:pt x="1659" y="1031"/>
                  </a:moveTo>
                  <a:cubicBezTo>
                    <a:pt x="1109" y="690"/>
                    <a:pt x="559" y="341"/>
                    <a:pt x="0" y="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17"/>
            <p:cNvSpPr/>
            <p:nvPr/>
          </p:nvSpPr>
          <p:spPr>
            <a:xfrm>
              <a:off x="652550" y="2804775"/>
              <a:ext cx="26875" cy="25"/>
            </a:xfrm>
            <a:custGeom>
              <a:rect b="b" l="l" r="r" t="t"/>
              <a:pathLst>
                <a:path extrusionOk="0" fill="none" h="1" w="1075">
                  <a:moveTo>
                    <a:pt x="1074" y="0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17"/>
            <p:cNvSpPr/>
            <p:nvPr/>
          </p:nvSpPr>
          <p:spPr>
            <a:xfrm>
              <a:off x="722400" y="2877450"/>
              <a:ext cx="4400" cy="31475"/>
            </a:xfrm>
            <a:custGeom>
              <a:rect b="b" l="l" r="r" t="t"/>
              <a:pathLst>
                <a:path extrusionOk="0" fill="none" h="1259" w="176">
                  <a:moveTo>
                    <a:pt x="1" y="1"/>
                  </a:moveTo>
                  <a:cubicBezTo>
                    <a:pt x="53" y="420"/>
                    <a:pt x="123" y="830"/>
                    <a:pt x="175" y="125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17"/>
            <p:cNvSpPr/>
            <p:nvPr/>
          </p:nvSpPr>
          <p:spPr>
            <a:xfrm>
              <a:off x="502575" y="2681000"/>
              <a:ext cx="1350" cy="26875"/>
            </a:xfrm>
            <a:custGeom>
              <a:rect b="b" l="l" r="r" t="t"/>
              <a:pathLst>
                <a:path extrusionOk="0" fill="none" h="1075" w="54">
                  <a:moveTo>
                    <a:pt x="53" y="0"/>
                  </a:moveTo>
                  <a:cubicBezTo>
                    <a:pt x="27" y="358"/>
                    <a:pt x="10" y="725"/>
                    <a:pt x="1" y="1074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17"/>
            <p:cNvSpPr/>
            <p:nvPr/>
          </p:nvSpPr>
          <p:spPr>
            <a:xfrm>
              <a:off x="680700" y="2697375"/>
              <a:ext cx="28400" cy="6125"/>
            </a:xfrm>
            <a:custGeom>
              <a:rect b="b" l="l" r="r" t="t"/>
              <a:pathLst>
                <a:path extrusionOk="0" fill="none" h="245" w="1136">
                  <a:moveTo>
                    <a:pt x="1136" y="0"/>
                  </a:moveTo>
                  <a:cubicBezTo>
                    <a:pt x="752" y="79"/>
                    <a:pt x="385" y="166"/>
                    <a:pt x="1" y="24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17"/>
            <p:cNvSpPr/>
            <p:nvPr/>
          </p:nvSpPr>
          <p:spPr>
            <a:xfrm>
              <a:off x="423125" y="2792325"/>
              <a:ext cx="52200" cy="5050"/>
            </a:xfrm>
            <a:custGeom>
              <a:rect b="b" l="l" r="r" t="t"/>
              <a:pathLst>
                <a:path extrusionOk="0" fill="none" h="202" w="2088">
                  <a:moveTo>
                    <a:pt x="2087" y="201"/>
                  </a:moveTo>
                  <a:cubicBezTo>
                    <a:pt x="1389" y="132"/>
                    <a:pt x="699" y="70"/>
                    <a:pt x="1" y="1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17"/>
            <p:cNvSpPr/>
            <p:nvPr/>
          </p:nvSpPr>
          <p:spPr>
            <a:xfrm>
              <a:off x="421175" y="2855200"/>
              <a:ext cx="8975" cy="43025"/>
            </a:xfrm>
            <a:custGeom>
              <a:rect b="b" l="l" r="r" t="t"/>
              <a:pathLst>
                <a:path extrusionOk="0" fill="none" h="1721" w="359">
                  <a:moveTo>
                    <a:pt x="358" y="0"/>
                  </a:moveTo>
                  <a:cubicBezTo>
                    <a:pt x="245" y="577"/>
                    <a:pt x="122" y="1153"/>
                    <a:pt x="0" y="172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17"/>
            <p:cNvSpPr/>
            <p:nvPr/>
          </p:nvSpPr>
          <p:spPr>
            <a:xfrm>
              <a:off x="497575" y="2901475"/>
              <a:ext cx="31225" cy="15300"/>
            </a:xfrm>
            <a:custGeom>
              <a:rect b="b" l="l" r="r" t="t"/>
              <a:pathLst>
                <a:path extrusionOk="0" fill="none" h="612" w="1249">
                  <a:moveTo>
                    <a:pt x="0" y="0"/>
                  </a:moveTo>
                  <a:cubicBezTo>
                    <a:pt x="419" y="210"/>
                    <a:pt x="830" y="411"/>
                    <a:pt x="1249" y="612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17"/>
            <p:cNvSpPr/>
            <p:nvPr/>
          </p:nvSpPr>
          <p:spPr>
            <a:xfrm>
              <a:off x="355900" y="3011700"/>
              <a:ext cx="41925" cy="25"/>
            </a:xfrm>
            <a:custGeom>
              <a:rect b="b" l="l" r="r" t="t"/>
              <a:pathLst>
                <a:path extrusionOk="0" fill="none" h="1" w="1677">
                  <a:moveTo>
                    <a:pt x="1677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17"/>
            <p:cNvSpPr/>
            <p:nvPr/>
          </p:nvSpPr>
          <p:spPr>
            <a:xfrm>
              <a:off x="265075" y="2903000"/>
              <a:ext cx="50450" cy="13775"/>
            </a:xfrm>
            <a:custGeom>
              <a:rect b="b" l="l" r="r" t="t"/>
              <a:pathLst>
                <a:path extrusionOk="0" fill="none" h="551" w="2018">
                  <a:moveTo>
                    <a:pt x="2018" y="551"/>
                  </a:moveTo>
                  <a:cubicBezTo>
                    <a:pt x="1346" y="367"/>
                    <a:pt x="665" y="18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17"/>
            <p:cNvSpPr/>
            <p:nvPr/>
          </p:nvSpPr>
          <p:spPr>
            <a:xfrm>
              <a:off x="183875" y="2816125"/>
              <a:ext cx="37800" cy="22725"/>
            </a:xfrm>
            <a:custGeom>
              <a:rect b="b" l="l" r="r" t="t"/>
              <a:pathLst>
                <a:path extrusionOk="0" fill="none" h="909" w="1512">
                  <a:moveTo>
                    <a:pt x="1511" y="0"/>
                  </a:moveTo>
                  <a:cubicBezTo>
                    <a:pt x="1014" y="306"/>
                    <a:pt x="499" y="603"/>
                    <a:pt x="1" y="90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17"/>
            <p:cNvSpPr/>
            <p:nvPr/>
          </p:nvSpPr>
          <p:spPr>
            <a:xfrm>
              <a:off x="141525" y="2749550"/>
              <a:ext cx="16400" cy="31450"/>
            </a:xfrm>
            <a:custGeom>
              <a:rect b="b" l="l" r="r" t="t"/>
              <a:pathLst>
                <a:path extrusionOk="0" fill="none" h="1258" w="656">
                  <a:moveTo>
                    <a:pt x="1" y="0"/>
                  </a:moveTo>
                  <a:cubicBezTo>
                    <a:pt x="219" y="419"/>
                    <a:pt x="437" y="830"/>
                    <a:pt x="656" y="125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17"/>
            <p:cNvSpPr/>
            <p:nvPr/>
          </p:nvSpPr>
          <p:spPr>
            <a:xfrm>
              <a:off x="168600" y="2958675"/>
              <a:ext cx="31250" cy="19225"/>
            </a:xfrm>
            <a:custGeom>
              <a:rect b="b" l="l" r="r" t="t"/>
              <a:pathLst>
                <a:path extrusionOk="0" fill="none" h="769" w="1250">
                  <a:moveTo>
                    <a:pt x="1249" y="0"/>
                  </a:moveTo>
                  <a:cubicBezTo>
                    <a:pt x="839" y="262"/>
                    <a:pt x="420" y="507"/>
                    <a:pt x="1" y="76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17"/>
            <p:cNvSpPr/>
            <p:nvPr/>
          </p:nvSpPr>
          <p:spPr>
            <a:xfrm>
              <a:off x="-45975" y="2816125"/>
              <a:ext cx="22500" cy="37350"/>
            </a:xfrm>
            <a:custGeom>
              <a:rect b="b" l="l" r="r" t="t"/>
              <a:pathLst>
                <a:path extrusionOk="0" fill="none" h="1494" w="900">
                  <a:moveTo>
                    <a:pt x="0" y="0"/>
                  </a:moveTo>
                  <a:cubicBezTo>
                    <a:pt x="297" y="507"/>
                    <a:pt x="594" y="996"/>
                    <a:pt x="900" y="149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17"/>
            <p:cNvSpPr/>
            <p:nvPr/>
          </p:nvSpPr>
          <p:spPr>
            <a:xfrm>
              <a:off x="-90950" y="2903000"/>
              <a:ext cx="29725" cy="8975"/>
            </a:xfrm>
            <a:custGeom>
              <a:rect b="b" l="l" r="r" t="t"/>
              <a:pathLst>
                <a:path extrusionOk="0" fill="none" h="359" w="1189">
                  <a:moveTo>
                    <a:pt x="1188" y="1"/>
                  </a:moveTo>
                  <a:cubicBezTo>
                    <a:pt x="795" y="114"/>
                    <a:pt x="394" y="236"/>
                    <a:pt x="1" y="359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17"/>
            <p:cNvSpPr/>
            <p:nvPr/>
          </p:nvSpPr>
          <p:spPr>
            <a:xfrm>
              <a:off x="-158175" y="2861525"/>
              <a:ext cx="34525" cy="13350"/>
            </a:xfrm>
            <a:custGeom>
              <a:rect b="b" l="l" r="r" t="t"/>
              <a:pathLst>
                <a:path extrusionOk="0" fill="none" h="534" w="1381">
                  <a:moveTo>
                    <a:pt x="1380" y="1"/>
                  </a:moveTo>
                  <a:cubicBezTo>
                    <a:pt x="917" y="175"/>
                    <a:pt x="463" y="359"/>
                    <a:pt x="0" y="533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17"/>
            <p:cNvSpPr/>
            <p:nvPr/>
          </p:nvSpPr>
          <p:spPr>
            <a:xfrm>
              <a:off x="-243525" y="2896900"/>
              <a:ext cx="20975" cy="32750"/>
            </a:xfrm>
            <a:custGeom>
              <a:rect b="b" l="l" r="r" t="t"/>
              <a:pathLst>
                <a:path extrusionOk="0" fill="none" h="1310" w="839">
                  <a:moveTo>
                    <a:pt x="839" y="0"/>
                  </a:moveTo>
                  <a:cubicBezTo>
                    <a:pt x="559" y="437"/>
                    <a:pt x="289" y="873"/>
                    <a:pt x="0" y="131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17"/>
            <p:cNvSpPr/>
            <p:nvPr/>
          </p:nvSpPr>
          <p:spPr>
            <a:xfrm>
              <a:off x="-169525" y="2957800"/>
              <a:ext cx="16400" cy="29700"/>
            </a:xfrm>
            <a:custGeom>
              <a:rect b="b" l="l" r="r" t="t"/>
              <a:pathLst>
                <a:path extrusionOk="0" fill="none" h="1188" w="656">
                  <a:moveTo>
                    <a:pt x="0" y="0"/>
                  </a:moveTo>
                  <a:cubicBezTo>
                    <a:pt x="219" y="393"/>
                    <a:pt x="437" y="795"/>
                    <a:pt x="655" y="118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17"/>
            <p:cNvSpPr/>
            <p:nvPr/>
          </p:nvSpPr>
          <p:spPr>
            <a:xfrm>
              <a:off x="-49475" y="2993600"/>
              <a:ext cx="19025" cy="28600"/>
            </a:xfrm>
            <a:custGeom>
              <a:rect b="b" l="l" r="r" t="t"/>
              <a:pathLst>
                <a:path extrusionOk="0" fill="none" h="1144" w="761">
                  <a:moveTo>
                    <a:pt x="760" y="0"/>
                  </a:moveTo>
                  <a:cubicBezTo>
                    <a:pt x="516" y="376"/>
                    <a:pt x="263" y="760"/>
                    <a:pt x="1" y="1144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17"/>
            <p:cNvSpPr/>
            <p:nvPr/>
          </p:nvSpPr>
          <p:spPr>
            <a:xfrm>
              <a:off x="-356375" y="2959750"/>
              <a:ext cx="38650" cy="14875"/>
            </a:xfrm>
            <a:custGeom>
              <a:rect b="b" l="l" r="r" t="t"/>
              <a:pathLst>
                <a:path extrusionOk="0" fill="none" h="595" w="1546">
                  <a:moveTo>
                    <a:pt x="1546" y="595"/>
                  </a:moveTo>
                  <a:cubicBezTo>
                    <a:pt x="1031" y="402"/>
                    <a:pt x="507" y="202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17"/>
            <p:cNvSpPr/>
            <p:nvPr/>
          </p:nvSpPr>
          <p:spPr>
            <a:xfrm>
              <a:off x="845725" y="6409175"/>
              <a:ext cx="745500" cy="419800"/>
            </a:xfrm>
            <a:custGeom>
              <a:rect b="b" l="l" r="r" t="t"/>
              <a:pathLst>
                <a:path extrusionOk="0" h="16792" w="29820">
                  <a:moveTo>
                    <a:pt x="1" y="1"/>
                  </a:moveTo>
                  <a:lnTo>
                    <a:pt x="1" y="1"/>
                  </a:lnTo>
                  <a:cubicBezTo>
                    <a:pt x="691" y="5580"/>
                    <a:pt x="1704" y="11134"/>
                    <a:pt x="2385" y="16713"/>
                  </a:cubicBezTo>
                  <a:lnTo>
                    <a:pt x="9396" y="16731"/>
                  </a:lnTo>
                  <a:lnTo>
                    <a:pt x="9789" y="14504"/>
                  </a:lnTo>
                  <a:cubicBezTo>
                    <a:pt x="10330" y="15246"/>
                    <a:pt x="10872" y="15997"/>
                    <a:pt x="11404" y="16748"/>
                  </a:cubicBezTo>
                  <a:lnTo>
                    <a:pt x="29819" y="16792"/>
                  </a:lnTo>
                  <a:cubicBezTo>
                    <a:pt x="29426" y="15683"/>
                    <a:pt x="28239" y="14984"/>
                    <a:pt x="27444" y="14137"/>
                  </a:cubicBezTo>
                  <a:cubicBezTo>
                    <a:pt x="24344" y="10837"/>
                    <a:pt x="22668" y="6226"/>
                    <a:pt x="22956" y="1695"/>
                  </a:cubicBezTo>
                  <a:cubicBezTo>
                    <a:pt x="15325" y="1136"/>
                    <a:pt x="7641" y="56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17"/>
            <p:cNvSpPr/>
            <p:nvPr/>
          </p:nvSpPr>
          <p:spPr>
            <a:xfrm>
              <a:off x="906425" y="6739675"/>
              <a:ext cx="632400" cy="85375"/>
            </a:xfrm>
            <a:custGeom>
              <a:rect b="b" l="l" r="r" t="t"/>
              <a:pathLst>
                <a:path extrusionOk="0" fill="none" h="3415" w="25296">
                  <a:moveTo>
                    <a:pt x="25296" y="2489"/>
                  </a:moveTo>
                  <a:cubicBezTo>
                    <a:pt x="21532" y="3414"/>
                    <a:pt x="17577" y="2803"/>
                    <a:pt x="13752" y="2192"/>
                  </a:cubicBez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17"/>
            <p:cNvSpPr/>
            <p:nvPr/>
          </p:nvSpPr>
          <p:spPr>
            <a:xfrm>
              <a:off x="1273800" y="65790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17"/>
            <p:cNvSpPr/>
            <p:nvPr/>
          </p:nvSpPr>
          <p:spPr>
            <a:xfrm>
              <a:off x="1282975" y="66146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17"/>
            <p:cNvSpPr/>
            <p:nvPr/>
          </p:nvSpPr>
          <p:spPr>
            <a:xfrm>
              <a:off x="1282750" y="6655625"/>
              <a:ext cx="125100" cy="3300"/>
            </a:xfrm>
            <a:custGeom>
              <a:rect b="b" l="l" r="r" t="t"/>
              <a:pathLst>
                <a:path extrusionOk="0" fill="none" h="132" w="5004">
                  <a:moveTo>
                    <a:pt x="5004" y="132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17"/>
            <p:cNvSpPr/>
            <p:nvPr/>
          </p:nvSpPr>
          <p:spPr>
            <a:xfrm>
              <a:off x="-220600" y="6402625"/>
              <a:ext cx="691125" cy="426800"/>
            </a:xfrm>
            <a:custGeom>
              <a:rect b="b" l="l" r="r" t="t"/>
              <a:pathLst>
                <a:path extrusionOk="0" h="17072" w="27645">
                  <a:moveTo>
                    <a:pt x="4942" y="1"/>
                  </a:moveTo>
                  <a:lnTo>
                    <a:pt x="4942" y="1"/>
                  </a:lnTo>
                  <a:cubicBezTo>
                    <a:pt x="6182" y="4655"/>
                    <a:pt x="6278" y="10767"/>
                    <a:pt x="2532" y="13788"/>
                  </a:cubicBezTo>
                  <a:cubicBezTo>
                    <a:pt x="1467" y="14661"/>
                    <a:pt x="201" y="15526"/>
                    <a:pt x="0" y="16888"/>
                  </a:cubicBezTo>
                  <a:lnTo>
                    <a:pt x="19786" y="17019"/>
                  </a:lnTo>
                  <a:cubicBezTo>
                    <a:pt x="20371" y="16294"/>
                    <a:pt x="20939" y="15587"/>
                    <a:pt x="21515" y="14879"/>
                  </a:cubicBezTo>
                  <a:cubicBezTo>
                    <a:pt x="21637" y="15587"/>
                    <a:pt x="21768" y="16311"/>
                    <a:pt x="21882" y="17036"/>
                  </a:cubicBezTo>
                  <a:lnTo>
                    <a:pt x="27644" y="17071"/>
                  </a:lnTo>
                  <a:cubicBezTo>
                    <a:pt x="27601" y="12391"/>
                    <a:pt x="27574" y="7720"/>
                    <a:pt x="27531" y="3039"/>
                  </a:cubicBezTo>
                  <a:cubicBezTo>
                    <a:pt x="20004" y="2192"/>
                    <a:pt x="12469" y="839"/>
                    <a:pt x="4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17"/>
            <p:cNvSpPr/>
            <p:nvPr/>
          </p:nvSpPr>
          <p:spPr>
            <a:xfrm>
              <a:off x="-200750" y="6745575"/>
              <a:ext cx="660150" cy="72500"/>
            </a:xfrm>
            <a:custGeom>
              <a:rect b="b" l="l" r="r" t="t"/>
              <a:pathLst>
                <a:path extrusionOk="0" fill="none" h="2900" w="26406">
                  <a:moveTo>
                    <a:pt x="26405" y="0"/>
                  </a:moveTo>
                  <a:cubicBezTo>
                    <a:pt x="17656" y="1371"/>
                    <a:pt x="8846" y="2331"/>
                    <a:pt x="1" y="2899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17"/>
            <p:cNvSpPr/>
            <p:nvPr/>
          </p:nvSpPr>
          <p:spPr>
            <a:xfrm>
              <a:off x="-31125" y="6560900"/>
              <a:ext cx="95200" cy="25"/>
            </a:xfrm>
            <a:custGeom>
              <a:rect b="b" l="l" r="r" t="t"/>
              <a:pathLst>
                <a:path extrusionOk="0" fill="none" h="1" w="3808">
                  <a:moveTo>
                    <a:pt x="3807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17"/>
            <p:cNvSpPr/>
            <p:nvPr/>
          </p:nvSpPr>
          <p:spPr>
            <a:xfrm>
              <a:off x="-43575" y="6589925"/>
              <a:ext cx="113325" cy="8325"/>
            </a:xfrm>
            <a:custGeom>
              <a:rect b="b" l="l" r="r" t="t"/>
              <a:pathLst>
                <a:path extrusionOk="0" fill="none" h="333" w="4533">
                  <a:moveTo>
                    <a:pt x="4532" y="332"/>
                  </a:moveTo>
                  <a:cubicBezTo>
                    <a:pt x="3030" y="228"/>
                    <a:pt x="1511" y="11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17"/>
            <p:cNvSpPr/>
            <p:nvPr/>
          </p:nvSpPr>
          <p:spPr>
            <a:xfrm>
              <a:off x="-43575" y="6633575"/>
              <a:ext cx="107650" cy="7225"/>
            </a:xfrm>
            <a:custGeom>
              <a:rect b="b" l="l" r="r" t="t"/>
              <a:pathLst>
                <a:path extrusionOk="0" fill="none" h="289" w="4306">
                  <a:moveTo>
                    <a:pt x="4305" y="289"/>
                  </a:moveTo>
                  <a:cubicBezTo>
                    <a:pt x="2873" y="193"/>
                    <a:pt x="1441" y="97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17"/>
            <p:cNvSpPr/>
            <p:nvPr/>
          </p:nvSpPr>
          <p:spPr>
            <a:xfrm>
              <a:off x="-235225" y="2640400"/>
              <a:ext cx="1689350" cy="3893225"/>
            </a:xfrm>
            <a:custGeom>
              <a:rect b="b" l="l" r="r" t="t"/>
              <a:pathLst>
                <a:path extrusionOk="0" h="155729" w="67574">
                  <a:moveTo>
                    <a:pt x="30962" y="0"/>
                  </a:moveTo>
                  <a:lnTo>
                    <a:pt x="30753" y="23908"/>
                  </a:lnTo>
                  <a:lnTo>
                    <a:pt x="14739" y="24868"/>
                  </a:lnTo>
                  <a:lnTo>
                    <a:pt x="13822" y="2236"/>
                  </a:lnTo>
                  <a:lnTo>
                    <a:pt x="9937" y="3179"/>
                  </a:lnTo>
                  <a:lnTo>
                    <a:pt x="10618" y="28116"/>
                  </a:lnTo>
                  <a:lnTo>
                    <a:pt x="1694" y="37974"/>
                  </a:lnTo>
                  <a:cubicBezTo>
                    <a:pt x="1293" y="46112"/>
                    <a:pt x="0" y="54748"/>
                    <a:pt x="393" y="62894"/>
                  </a:cubicBezTo>
                  <a:cubicBezTo>
                    <a:pt x="1947" y="95559"/>
                    <a:pt x="3344" y="121789"/>
                    <a:pt x="4453" y="153895"/>
                  </a:cubicBezTo>
                  <a:cubicBezTo>
                    <a:pt x="12757" y="154454"/>
                    <a:pt x="21419" y="154952"/>
                    <a:pt x="29731" y="155510"/>
                  </a:cubicBezTo>
                  <a:cubicBezTo>
                    <a:pt x="30011" y="136982"/>
                    <a:pt x="26265" y="118078"/>
                    <a:pt x="27889" y="99611"/>
                  </a:cubicBezTo>
                  <a:cubicBezTo>
                    <a:pt x="28552" y="92023"/>
                    <a:pt x="29233" y="84479"/>
                    <a:pt x="29906" y="76891"/>
                  </a:cubicBezTo>
                  <a:cubicBezTo>
                    <a:pt x="32517" y="85046"/>
                    <a:pt x="35206" y="94834"/>
                    <a:pt x="37476" y="101025"/>
                  </a:cubicBezTo>
                  <a:cubicBezTo>
                    <a:pt x="37598" y="119187"/>
                    <a:pt x="39476" y="137523"/>
                    <a:pt x="43195" y="155292"/>
                  </a:cubicBezTo>
                  <a:cubicBezTo>
                    <a:pt x="51263" y="155371"/>
                    <a:pt x="59506" y="155650"/>
                    <a:pt x="67574" y="155729"/>
                  </a:cubicBezTo>
                  <a:cubicBezTo>
                    <a:pt x="64954" y="139060"/>
                    <a:pt x="64631" y="122121"/>
                    <a:pt x="62291" y="105417"/>
                  </a:cubicBezTo>
                  <a:cubicBezTo>
                    <a:pt x="61811" y="102038"/>
                    <a:pt x="61479" y="98397"/>
                    <a:pt x="61043" y="95027"/>
                  </a:cubicBezTo>
                  <a:cubicBezTo>
                    <a:pt x="58668" y="76446"/>
                    <a:pt x="56231" y="57856"/>
                    <a:pt x="53848" y="39284"/>
                  </a:cubicBezTo>
                  <a:lnTo>
                    <a:pt x="35014" y="25829"/>
                  </a:lnTo>
                  <a:lnTo>
                    <a:pt x="34717" y="420"/>
                  </a:lnTo>
                  <a:lnTo>
                    <a:pt x="309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17"/>
            <p:cNvSpPr/>
            <p:nvPr/>
          </p:nvSpPr>
          <p:spPr>
            <a:xfrm>
              <a:off x="510875" y="4412475"/>
              <a:ext cx="1550" cy="163975"/>
            </a:xfrm>
            <a:custGeom>
              <a:rect b="b" l="l" r="r" t="t"/>
              <a:pathLst>
                <a:path extrusionOk="0" fill="none" h="6559" w="62">
                  <a:moveTo>
                    <a:pt x="62" y="1"/>
                  </a:moveTo>
                  <a:cubicBezTo>
                    <a:pt x="36" y="2184"/>
                    <a:pt x="18" y="4366"/>
                    <a:pt x="1" y="655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17"/>
            <p:cNvSpPr/>
            <p:nvPr/>
          </p:nvSpPr>
          <p:spPr>
            <a:xfrm>
              <a:off x="826950" y="6379925"/>
              <a:ext cx="592900" cy="10300"/>
            </a:xfrm>
            <a:custGeom>
              <a:rect b="b" l="l" r="r" t="t"/>
              <a:pathLst>
                <a:path extrusionOk="0" fill="none" h="412" w="23716">
                  <a:moveTo>
                    <a:pt x="23716" y="1"/>
                  </a:moveTo>
                  <a:cubicBezTo>
                    <a:pt x="15814" y="132"/>
                    <a:pt x="7903" y="280"/>
                    <a:pt x="1" y="41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17"/>
            <p:cNvSpPr/>
            <p:nvPr/>
          </p:nvSpPr>
          <p:spPr>
            <a:xfrm>
              <a:off x="-123675" y="6343250"/>
              <a:ext cx="623000" cy="31250"/>
            </a:xfrm>
            <a:custGeom>
              <a:rect b="b" l="l" r="r" t="t"/>
              <a:pathLst>
                <a:path extrusionOk="0" fill="none" h="1250" w="24920">
                  <a:moveTo>
                    <a:pt x="24920" y="1249"/>
                  </a:moveTo>
                  <a:cubicBezTo>
                    <a:pt x="16607" y="839"/>
                    <a:pt x="8304" y="411"/>
                    <a:pt x="0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17"/>
            <p:cNvSpPr/>
            <p:nvPr/>
          </p:nvSpPr>
          <p:spPr>
            <a:xfrm>
              <a:off x="521800" y="4443475"/>
              <a:ext cx="354300" cy="1939525"/>
            </a:xfrm>
            <a:custGeom>
              <a:rect b="b" l="l" r="r" t="t"/>
              <a:pathLst>
                <a:path extrusionOk="0" fill="none" h="77581" w="14172">
                  <a:moveTo>
                    <a:pt x="0" y="1"/>
                  </a:moveTo>
                  <a:lnTo>
                    <a:pt x="9692" y="29077"/>
                  </a:lnTo>
                  <a:cubicBezTo>
                    <a:pt x="9823" y="29461"/>
                    <a:pt x="9762" y="29601"/>
                    <a:pt x="9797" y="30002"/>
                  </a:cubicBezTo>
                  <a:cubicBezTo>
                    <a:pt x="9369" y="30029"/>
                    <a:pt x="8933" y="30046"/>
                    <a:pt x="8505" y="30072"/>
                  </a:cubicBezTo>
                  <a:cubicBezTo>
                    <a:pt x="9753" y="45946"/>
                    <a:pt x="11954" y="61812"/>
                    <a:pt x="14172" y="7758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17"/>
            <p:cNvSpPr/>
            <p:nvPr/>
          </p:nvSpPr>
          <p:spPr>
            <a:xfrm>
              <a:off x="930000" y="3896650"/>
              <a:ext cx="236425" cy="201725"/>
            </a:xfrm>
            <a:custGeom>
              <a:rect b="b" l="l" r="r" t="t"/>
              <a:pathLst>
                <a:path extrusionOk="0" fill="none" h="8069" w="9457">
                  <a:moveTo>
                    <a:pt x="9457" y="8069"/>
                  </a:moveTo>
                  <a:cubicBezTo>
                    <a:pt x="5230" y="7161"/>
                    <a:pt x="1563" y="4026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17"/>
            <p:cNvSpPr/>
            <p:nvPr/>
          </p:nvSpPr>
          <p:spPr>
            <a:xfrm>
              <a:off x="-220600" y="4037025"/>
              <a:ext cx="174425" cy="198000"/>
            </a:xfrm>
            <a:custGeom>
              <a:rect b="b" l="l" r="r" t="t"/>
              <a:pathLst>
                <a:path extrusionOk="0" fill="none" h="7920" w="6977">
                  <a:moveTo>
                    <a:pt x="6977" y="0"/>
                  </a:moveTo>
                  <a:cubicBezTo>
                    <a:pt x="6462" y="3685"/>
                    <a:pt x="3589" y="6951"/>
                    <a:pt x="0" y="7920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17"/>
            <p:cNvSpPr/>
            <p:nvPr/>
          </p:nvSpPr>
          <p:spPr>
            <a:xfrm>
              <a:off x="418975" y="3998175"/>
              <a:ext cx="116375" cy="167225"/>
            </a:xfrm>
            <a:custGeom>
              <a:rect b="b" l="l" r="r" t="t"/>
              <a:pathLst>
                <a:path extrusionOk="0" fill="none" h="6689" w="4655">
                  <a:moveTo>
                    <a:pt x="4192" y="0"/>
                  </a:moveTo>
                  <a:cubicBezTo>
                    <a:pt x="4349" y="2148"/>
                    <a:pt x="4497" y="4305"/>
                    <a:pt x="4655" y="6444"/>
                  </a:cubicBezTo>
                  <a:cubicBezTo>
                    <a:pt x="3738" y="6540"/>
                    <a:pt x="2690" y="6592"/>
                    <a:pt x="1773" y="6688"/>
                  </a:cubicBezTo>
                  <a:cubicBezTo>
                    <a:pt x="1214" y="4785"/>
                    <a:pt x="560" y="2925"/>
                    <a:pt x="1" y="1004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17"/>
            <p:cNvSpPr/>
            <p:nvPr/>
          </p:nvSpPr>
          <p:spPr>
            <a:xfrm>
              <a:off x="-532750" y="2864375"/>
              <a:ext cx="1738250" cy="1485925"/>
            </a:xfrm>
            <a:custGeom>
              <a:rect b="b" l="l" r="r" t="t"/>
              <a:pathLst>
                <a:path extrusionOk="0" h="59437" w="69530">
                  <a:moveTo>
                    <a:pt x="4060" y="0"/>
                  </a:moveTo>
                  <a:lnTo>
                    <a:pt x="0" y="59436"/>
                  </a:lnTo>
                  <a:lnTo>
                    <a:pt x="69529" y="59436"/>
                  </a:lnTo>
                  <a:lnTo>
                    <a:pt x="63985" y="245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17"/>
            <p:cNvSpPr/>
            <p:nvPr/>
          </p:nvSpPr>
          <p:spPr>
            <a:xfrm>
              <a:off x="706142" y="2870935"/>
              <a:ext cx="434675" cy="333780"/>
            </a:xfrm>
            <a:custGeom>
              <a:rect b="b" l="l" r="r" t="t"/>
              <a:pathLst>
                <a:path extrusionOk="0" h="18595" w="17387">
                  <a:moveTo>
                    <a:pt x="1428" y="0"/>
                  </a:moveTo>
                  <a:cubicBezTo>
                    <a:pt x="703" y="0"/>
                    <a:pt x="0" y="465"/>
                    <a:pt x="39" y="1399"/>
                  </a:cubicBezTo>
                  <a:cubicBezTo>
                    <a:pt x="214" y="5441"/>
                    <a:pt x="2842" y="9178"/>
                    <a:pt x="5540" y="12051"/>
                  </a:cubicBezTo>
                  <a:cubicBezTo>
                    <a:pt x="8212" y="14880"/>
                    <a:pt x="11478" y="17011"/>
                    <a:pt x="15084" y="18486"/>
                  </a:cubicBezTo>
                  <a:cubicBezTo>
                    <a:pt x="15271" y="18561"/>
                    <a:pt x="15446" y="18595"/>
                    <a:pt x="15609" y="18595"/>
                  </a:cubicBezTo>
                  <a:cubicBezTo>
                    <a:pt x="16948" y="18595"/>
                    <a:pt x="17386" y="16299"/>
                    <a:pt x="15852" y="15684"/>
                  </a:cubicBezTo>
                  <a:cubicBezTo>
                    <a:pt x="12866" y="14470"/>
                    <a:pt x="10150" y="12619"/>
                    <a:pt x="7898" y="10314"/>
                  </a:cubicBezTo>
                  <a:cubicBezTo>
                    <a:pt x="5636" y="8000"/>
                    <a:pt x="3087" y="4734"/>
                    <a:pt x="2947" y="1399"/>
                  </a:cubicBezTo>
                  <a:cubicBezTo>
                    <a:pt x="2903" y="468"/>
                    <a:pt x="2155" y="0"/>
                    <a:pt x="142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17"/>
            <p:cNvSpPr/>
            <p:nvPr/>
          </p:nvSpPr>
          <p:spPr>
            <a:xfrm>
              <a:off x="496234" y="2859536"/>
              <a:ext cx="617375" cy="474544"/>
            </a:xfrm>
            <a:custGeom>
              <a:rect b="b" l="l" r="r" t="t"/>
              <a:pathLst>
                <a:path extrusionOk="0" h="26437" w="24695">
                  <a:moveTo>
                    <a:pt x="2030" y="0"/>
                  </a:moveTo>
                  <a:cubicBezTo>
                    <a:pt x="1001" y="0"/>
                    <a:pt x="1" y="659"/>
                    <a:pt x="53" y="1981"/>
                  </a:cubicBezTo>
                  <a:cubicBezTo>
                    <a:pt x="306" y="7735"/>
                    <a:pt x="4035" y="13053"/>
                    <a:pt x="7868" y="17122"/>
                  </a:cubicBezTo>
                  <a:cubicBezTo>
                    <a:pt x="11675" y="21165"/>
                    <a:pt x="16320" y="24194"/>
                    <a:pt x="21437" y="26273"/>
                  </a:cubicBezTo>
                  <a:cubicBezTo>
                    <a:pt x="21710" y="26385"/>
                    <a:pt x="21966" y="26436"/>
                    <a:pt x="22202" y="26436"/>
                  </a:cubicBezTo>
                  <a:cubicBezTo>
                    <a:pt x="24086" y="26436"/>
                    <a:pt x="24694" y="23193"/>
                    <a:pt x="22537" y="22308"/>
                  </a:cubicBezTo>
                  <a:cubicBezTo>
                    <a:pt x="18285" y="20588"/>
                    <a:pt x="14434" y="17951"/>
                    <a:pt x="11229" y="14668"/>
                  </a:cubicBezTo>
                  <a:cubicBezTo>
                    <a:pt x="8025" y="11385"/>
                    <a:pt x="4384" y="6749"/>
                    <a:pt x="4183" y="1981"/>
                  </a:cubicBezTo>
                  <a:cubicBezTo>
                    <a:pt x="4122" y="662"/>
                    <a:pt x="3062" y="0"/>
                    <a:pt x="2030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17"/>
            <p:cNvSpPr/>
            <p:nvPr/>
          </p:nvSpPr>
          <p:spPr>
            <a:xfrm>
              <a:off x="-490638" y="3020867"/>
              <a:ext cx="249198" cy="322290"/>
            </a:xfrm>
            <a:custGeom>
              <a:rect b="b" l="l" r="r" t="t"/>
              <a:pathLst>
                <a:path extrusionOk="0" h="21780" w="12677">
                  <a:moveTo>
                    <a:pt x="11414" y="1"/>
                  </a:moveTo>
                  <a:cubicBezTo>
                    <a:pt x="10633" y="1"/>
                    <a:pt x="9769" y="570"/>
                    <a:pt x="9769" y="1580"/>
                  </a:cubicBezTo>
                  <a:cubicBezTo>
                    <a:pt x="9786" y="4811"/>
                    <a:pt x="9114" y="8015"/>
                    <a:pt x="7839" y="10975"/>
                  </a:cubicBezTo>
                  <a:cubicBezTo>
                    <a:pt x="6565" y="13944"/>
                    <a:pt x="4521" y="17550"/>
                    <a:pt x="1474" y="18956"/>
                  </a:cubicBezTo>
                  <a:cubicBezTo>
                    <a:pt x="0" y="19643"/>
                    <a:pt x="657" y="21779"/>
                    <a:pt x="1977" y="21779"/>
                  </a:cubicBezTo>
                  <a:cubicBezTo>
                    <a:pt x="2167" y="21779"/>
                    <a:pt x="2370" y="21735"/>
                    <a:pt x="2583" y="21637"/>
                  </a:cubicBezTo>
                  <a:cubicBezTo>
                    <a:pt x="6259" y="19934"/>
                    <a:pt x="8721" y="16083"/>
                    <a:pt x="10337" y="12503"/>
                  </a:cubicBezTo>
                  <a:cubicBezTo>
                    <a:pt x="11943" y="8950"/>
                    <a:pt x="12677" y="5116"/>
                    <a:pt x="12650" y="1231"/>
                  </a:cubicBezTo>
                  <a:cubicBezTo>
                    <a:pt x="12646" y="387"/>
                    <a:pt x="12058" y="1"/>
                    <a:pt x="11414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17"/>
            <p:cNvSpPr/>
            <p:nvPr/>
          </p:nvSpPr>
          <p:spPr>
            <a:xfrm>
              <a:off x="-440500" y="3019025"/>
              <a:ext cx="283000" cy="486575"/>
            </a:xfrm>
            <a:custGeom>
              <a:rect b="b" l="l" r="r" t="t"/>
              <a:pathLst>
                <a:path extrusionOk="0" h="19463" w="11320">
                  <a:moveTo>
                    <a:pt x="10204" y="0"/>
                  </a:moveTo>
                  <a:cubicBezTo>
                    <a:pt x="9506" y="0"/>
                    <a:pt x="8735" y="509"/>
                    <a:pt x="8735" y="1411"/>
                  </a:cubicBezTo>
                  <a:cubicBezTo>
                    <a:pt x="8744" y="4292"/>
                    <a:pt x="8141" y="7165"/>
                    <a:pt x="7006" y="9819"/>
                  </a:cubicBezTo>
                  <a:cubicBezTo>
                    <a:pt x="5871" y="12474"/>
                    <a:pt x="4038" y="15687"/>
                    <a:pt x="1322" y="16944"/>
                  </a:cubicBezTo>
                  <a:cubicBezTo>
                    <a:pt x="0" y="17555"/>
                    <a:pt x="584" y="19463"/>
                    <a:pt x="1762" y="19463"/>
                  </a:cubicBezTo>
                  <a:cubicBezTo>
                    <a:pt x="1930" y="19463"/>
                    <a:pt x="2111" y="19424"/>
                    <a:pt x="2300" y="19337"/>
                  </a:cubicBezTo>
                  <a:cubicBezTo>
                    <a:pt x="5592" y="17809"/>
                    <a:pt x="7783" y="14368"/>
                    <a:pt x="9233" y="11173"/>
                  </a:cubicBezTo>
                  <a:cubicBezTo>
                    <a:pt x="10665" y="7994"/>
                    <a:pt x="11320" y="4571"/>
                    <a:pt x="11311" y="1096"/>
                  </a:cubicBezTo>
                  <a:cubicBezTo>
                    <a:pt x="11303" y="344"/>
                    <a:pt x="10778" y="0"/>
                    <a:pt x="1020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17"/>
            <p:cNvSpPr/>
            <p:nvPr/>
          </p:nvSpPr>
          <p:spPr>
            <a:xfrm>
              <a:off x="698603" y="3640745"/>
              <a:ext cx="456573" cy="699577"/>
            </a:xfrm>
            <a:custGeom>
              <a:rect b="b" l="l" r="r" t="t"/>
              <a:pathLst>
                <a:path extrusionOk="0" h="36815" w="24027">
                  <a:moveTo>
                    <a:pt x="20755" y="0"/>
                  </a:moveTo>
                  <a:cubicBezTo>
                    <a:pt x="20388" y="0"/>
                    <a:pt x="19987" y="87"/>
                    <a:pt x="19561" y="284"/>
                  </a:cubicBezTo>
                  <a:cubicBezTo>
                    <a:pt x="12838" y="3375"/>
                    <a:pt x="8158" y="9924"/>
                    <a:pt x="4988" y="15992"/>
                  </a:cubicBezTo>
                  <a:cubicBezTo>
                    <a:pt x="1862" y="22008"/>
                    <a:pt x="291" y="28400"/>
                    <a:pt x="46" y="34861"/>
                  </a:cubicBezTo>
                  <a:cubicBezTo>
                    <a:pt x="0" y="36209"/>
                    <a:pt x="963" y="36815"/>
                    <a:pt x="2072" y="36815"/>
                  </a:cubicBezTo>
                  <a:cubicBezTo>
                    <a:pt x="3505" y="36815"/>
                    <a:pt x="5182" y="35803"/>
                    <a:pt x="5241" y="34075"/>
                  </a:cubicBezTo>
                  <a:cubicBezTo>
                    <a:pt x="5442" y="28714"/>
                    <a:pt x="6874" y="23344"/>
                    <a:pt x="9371" y="18341"/>
                  </a:cubicBezTo>
                  <a:cubicBezTo>
                    <a:pt x="11877" y="13329"/>
                    <a:pt x="15798" y="7208"/>
                    <a:pt x="21360" y="4650"/>
                  </a:cubicBezTo>
                  <a:cubicBezTo>
                    <a:pt x="24026" y="3429"/>
                    <a:pt x="23061" y="0"/>
                    <a:pt x="2075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17"/>
            <p:cNvSpPr/>
            <p:nvPr/>
          </p:nvSpPr>
          <p:spPr>
            <a:xfrm>
              <a:off x="916383" y="3877411"/>
              <a:ext cx="239812" cy="367242"/>
            </a:xfrm>
            <a:custGeom>
              <a:rect b="b" l="l" r="r" t="t"/>
              <a:pathLst>
                <a:path extrusionOk="0" h="19326" w="12620">
                  <a:moveTo>
                    <a:pt x="10899" y="1"/>
                  </a:moveTo>
                  <a:cubicBezTo>
                    <a:pt x="10707" y="1"/>
                    <a:pt x="10497" y="46"/>
                    <a:pt x="10274" y="149"/>
                  </a:cubicBezTo>
                  <a:cubicBezTo>
                    <a:pt x="6738" y="1764"/>
                    <a:pt x="4284" y="5213"/>
                    <a:pt x="2625" y="8392"/>
                  </a:cubicBezTo>
                  <a:cubicBezTo>
                    <a:pt x="975" y="11544"/>
                    <a:pt x="154" y="14906"/>
                    <a:pt x="23" y="18302"/>
                  </a:cubicBezTo>
                  <a:cubicBezTo>
                    <a:pt x="1" y="19009"/>
                    <a:pt x="504" y="19326"/>
                    <a:pt x="1085" y="19326"/>
                  </a:cubicBezTo>
                  <a:cubicBezTo>
                    <a:pt x="1839" y="19326"/>
                    <a:pt x="2722" y="18794"/>
                    <a:pt x="2756" y="17892"/>
                  </a:cubicBezTo>
                  <a:cubicBezTo>
                    <a:pt x="2852" y="15071"/>
                    <a:pt x="3603" y="12260"/>
                    <a:pt x="4922" y="9623"/>
                  </a:cubicBezTo>
                  <a:cubicBezTo>
                    <a:pt x="6232" y="6995"/>
                    <a:pt x="8301" y="3790"/>
                    <a:pt x="11226" y="2446"/>
                  </a:cubicBezTo>
                  <a:cubicBezTo>
                    <a:pt x="12620" y="1805"/>
                    <a:pt x="12109" y="1"/>
                    <a:pt x="1089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17"/>
            <p:cNvSpPr/>
            <p:nvPr/>
          </p:nvSpPr>
          <p:spPr>
            <a:xfrm>
              <a:off x="-509625" y="3890074"/>
              <a:ext cx="326150" cy="484600"/>
            </a:xfrm>
            <a:custGeom>
              <a:rect b="b" l="l" r="r" t="t"/>
              <a:pathLst>
                <a:path extrusionOk="0" h="19384" w="13046">
                  <a:moveTo>
                    <a:pt x="1629" y="1"/>
                  </a:moveTo>
                  <a:cubicBezTo>
                    <a:pt x="576" y="1"/>
                    <a:pt x="0" y="2004"/>
                    <a:pt x="1162" y="2746"/>
                  </a:cubicBezTo>
                  <a:cubicBezTo>
                    <a:pt x="3528" y="4257"/>
                    <a:pt x="5580" y="6335"/>
                    <a:pt x="7187" y="8797"/>
                  </a:cubicBezTo>
                  <a:cubicBezTo>
                    <a:pt x="8793" y="11268"/>
                    <a:pt x="10513" y="14673"/>
                    <a:pt x="10199" y="17860"/>
                  </a:cubicBezTo>
                  <a:cubicBezTo>
                    <a:pt x="10103" y="18838"/>
                    <a:pt x="10798" y="19384"/>
                    <a:pt x="11474" y="19384"/>
                  </a:cubicBezTo>
                  <a:cubicBezTo>
                    <a:pt x="12031" y="19384"/>
                    <a:pt x="12574" y="19014"/>
                    <a:pt x="12653" y="18210"/>
                  </a:cubicBezTo>
                  <a:cubicBezTo>
                    <a:pt x="13046" y="14342"/>
                    <a:pt x="11326" y="10482"/>
                    <a:pt x="9422" y="7435"/>
                  </a:cubicBezTo>
                  <a:cubicBezTo>
                    <a:pt x="7527" y="4414"/>
                    <a:pt x="5048" y="2004"/>
                    <a:pt x="2184" y="179"/>
                  </a:cubicBezTo>
                  <a:cubicBezTo>
                    <a:pt x="1989" y="55"/>
                    <a:pt x="1803" y="1"/>
                    <a:pt x="162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17"/>
            <p:cNvSpPr/>
            <p:nvPr/>
          </p:nvSpPr>
          <p:spPr>
            <a:xfrm>
              <a:off x="-392625" y="3702949"/>
              <a:ext cx="455600" cy="676200"/>
            </a:xfrm>
            <a:custGeom>
              <a:rect b="b" l="l" r="r" t="t"/>
              <a:pathLst>
                <a:path extrusionOk="0" h="27048" w="18224">
                  <a:moveTo>
                    <a:pt x="2288" y="0"/>
                  </a:moveTo>
                  <a:cubicBezTo>
                    <a:pt x="816" y="0"/>
                    <a:pt x="1" y="2790"/>
                    <a:pt x="1634" y="3831"/>
                  </a:cubicBezTo>
                  <a:cubicBezTo>
                    <a:pt x="4943" y="5935"/>
                    <a:pt x="7807" y="8843"/>
                    <a:pt x="10051" y="12283"/>
                  </a:cubicBezTo>
                  <a:cubicBezTo>
                    <a:pt x="12286" y="15714"/>
                    <a:pt x="14696" y="20464"/>
                    <a:pt x="14251" y="24926"/>
                  </a:cubicBezTo>
                  <a:cubicBezTo>
                    <a:pt x="14112" y="26286"/>
                    <a:pt x="15081" y="27047"/>
                    <a:pt x="16025" y="27047"/>
                  </a:cubicBezTo>
                  <a:cubicBezTo>
                    <a:pt x="16802" y="27047"/>
                    <a:pt x="17563" y="26531"/>
                    <a:pt x="17673" y="25407"/>
                  </a:cubicBezTo>
                  <a:cubicBezTo>
                    <a:pt x="18224" y="20019"/>
                    <a:pt x="15822" y="14623"/>
                    <a:pt x="13159" y="10371"/>
                  </a:cubicBezTo>
                  <a:cubicBezTo>
                    <a:pt x="10514" y="6171"/>
                    <a:pt x="7056" y="2792"/>
                    <a:pt x="3066" y="251"/>
                  </a:cubicBezTo>
                  <a:cubicBezTo>
                    <a:pt x="2794" y="77"/>
                    <a:pt x="2532" y="0"/>
                    <a:pt x="228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17"/>
            <p:cNvSpPr/>
            <p:nvPr/>
          </p:nvSpPr>
          <p:spPr>
            <a:xfrm>
              <a:off x="-101031" y="2877454"/>
              <a:ext cx="227752" cy="516255"/>
            </a:xfrm>
            <a:custGeom>
              <a:rect b="b" l="l" r="r" t="t"/>
              <a:pathLst>
                <a:path extrusionOk="0" h="34888" w="11586">
                  <a:moveTo>
                    <a:pt x="2995" y="1"/>
                  </a:moveTo>
                  <a:cubicBezTo>
                    <a:pt x="1545" y="1"/>
                    <a:pt x="1" y="2245"/>
                    <a:pt x="1125" y="3858"/>
                  </a:cubicBezTo>
                  <a:cubicBezTo>
                    <a:pt x="3701" y="7551"/>
                    <a:pt x="5465" y="11874"/>
                    <a:pt x="6321" y="16484"/>
                  </a:cubicBezTo>
                  <a:cubicBezTo>
                    <a:pt x="7185" y="21103"/>
                    <a:pt x="7657" y="27198"/>
                    <a:pt x="5220" y="31712"/>
                  </a:cubicBezTo>
                  <a:cubicBezTo>
                    <a:pt x="4306" y="33411"/>
                    <a:pt x="5568" y="34887"/>
                    <a:pt x="6901" y="34887"/>
                  </a:cubicBezTo>
                  <a:cubicBezTo>
                    <a:pt x="7540" y="34887"/>
                    <a:pt x="8196" y="34547"/>
                    <a:pt x="8635" y="33729"/>
                  </a:cubicBezTo>
                  <a:cubicBezTo>
                    <a:pt x="11586" y="28263"/>
                    <a:pt x="11402" y="21505"/>
                    <a:pt x="10451" y="15846"/>
                  </a:cubicBezTo>
                  <a:cubicBezTo>
                    <a:pt x="9508" y="10232"/>
                    <a:pt x="7316" y="5150"/>
                    <a:pt x="4216" y="706"/>
                  </a:cubicBezTo>
                  <a:cubicBezTo>
                    <a:pt x="3870" y="209"/>
                    <a:pt x="3437" y="1"/>
                    <a:pt x="2995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17"/>
            <p:cNvSpPr/>
            <p:nvPr/>
          </p:nvSpPr>
          <p:spPr>
            <a:xfrm>
              <a:off x="181600" y="2457025"/>
              <a:ext cx="157725" cy="474550"/>
            </a:xfrm>
            <a:custGeom>
              <a:rect b="b" l="l" r="r" t="t"/>
              <a:pathLst>
                <a:path extrusionOk="0" h="18982" w="6309">
                  <a:moveTo>
                    <a:pt x="1629" y="0"/>
                  </a:moveTo>
                  <a:cubicBezTo>
                    <a:pt x="841" y="0"/>
                    <a:pt x="0" y="1220"/>
                    <a:pt x="616" y="2096"/>
                  </a:cubicBezTo>
                  <a:cubicBezTo>
                    <a:pt x="2021" y="4105"/>
                    <a:pt x="2982" y="6462"/>
                    <a:pt x="3453" y="8977"/>
                  </a:cubicBezTo>
                  <a:cubicBezTo>
                    <a:pt x="3916" y="11483"/>
                    <a:pt x="4169" y="14801"/>
                    <a:pt x="2851" y="17255"/>
                  </a:cubicBezTo>
                  <a:cubicBezTo>
                    <a:pt x="2356" y="18179"/>
                    <a:pt x="3042" y="18981"/>
                    <a:pt x="3763" y="18981"/>
                  </a:cubicBezTo>
                  <a:cubicBezTo>
                    <a:pt x="4110" y="18981"/>
                    <a:pt x="4466" y="18795"/>
                    <a:pt x="4702" y="18346"/>
                  </a:cubicBezTo>
                  <a:cubicBezTo>
                    <a:pt x="6309" y="15368"/>
                    <a:pt x="6213" y="11692"/>
                    <a:pt x="5689" y="8610"/>
                  </a:cubicBezTo>
                  <a:cubicBezTo>
                    <a:pt x="5174" y="5554"/>
                    <a:pt x="3986" y="2795"/>
                    <a:pt x="2292" y="385"/>
                  </a:cubicBezTo>
                  <a:cubicBezTo>
                    <a:pt x="2104" y="114"/>
                    <a:pt x="1869" y="0"/>
                    <a:pt x="1629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17"/>
            <p:cNvSpPr/>
            <p:nvPr/>
          </p:nvSpPr>
          <p:spPr>
            <a:xfrm>
              <a:off x="-239100" y="3354075"/>
              <a:ext cx="193150" cy="401800"/>
            </a:xfrm>
            <a:custGeom>
              <a:rect b="b" l="l" r="r" t="t"/>
              <a:pathLst>
                <a:path extrusionOk="0" h="16072" w="7726">
                  <a:moveTo>
                    <a:pt x="6625" y="0"/>
                  </a:moveTo>
                  <a:cubicBezTo>
                    <a:pt x="6004" y="0"/>
                    <a:pt x="5246" y="562"/>
                    <a:pt x="5351" y="1342"/>
                  </a:cubicBezTo>
                  <a:cubicBezTo>
                    <a:pt x="5639" y="3498"/>
                    <a:pt x="5438" y="5751"/>
                    <a:pt x="4783" y="7934"/>
                  </a:cubicBezTo>
                  <a:cubicBezTo>
                    <a:pt x="4128" y="10108"/>
                    <a:pt x="2976" y="12833"/>
                    <a:pt x="924" y="14238"/>
                  </a:cubicBezTo>
                  <a:cubicBezTo>
                    <a:pt x="0" y="14878"/>
                    <a:pt x="504" y="16072"/>
                    <a:pt x="1340" y="16072"/>
                  </a:cubicBezTo>
                  <a:cubicBezTo>
                    <a:pt x="1532" y="16072"/>
                    <a:pt x="1741" y="16009"/>
                    <a:pt x="1954" y="15862"/>
                  </a:cubicBezTo>
                  <a:cubicBezTo>
                    <a:pt x="4434" y="14160"/>
                    <a:pt x="5848" y="11217"/>
                    <a:pt x="6704" y="8563"/>
                  </a:cubicBezTo>
                  <a:cubicBezTo>
                    <a:pt x="7542" y="5943"/>
                    <a:pt x="7725" y="3271"/>
                    <a:pt x="7376" y="661"/>
                  </a:cubicBezTo>
                  <a:cubicBezTo>
                    <a:pt x="7311" y="197"/>
                    <a:pt x="6992" y="0"/>
                    <a:pt x="662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17"/>
            <p:cNvSpPr/>
            <p:nvPr/>
          </p:nvSpPr>
          <p:spPr>
            <a:xfrm>
              <a:off x="443655" y="3378046"/>
              <a:ext cx="649277" cy="994363"/>
            </a:xfrm>
            <a:custGeom>
              <a:rect b="b" l="l" r="r" t="t"/>
              <a:pathLst>
                <a:path extrusionOk="0" h="52328" w="34168">
                  <a:moveTo>
                    <a:pt x="29514" y="0"/>
                  </a:moveTo>
                  <a:cubicBezTo>
                    <a:pt x="28992" y="0"/>
                    <a:pt x="28423" y="123"/>
                    <a:pt x="27818" y="400"/>
                  </a:cubicBezTo>
                  <a:cubicBezTo>
                    <a:pt x="18257" y="4783"/>
                    <a:pt x="11595" y="14109"/>
                    <a:pt x="7098" y="22718"/>
                  </a:cubicBezTo>
                  <a:cubicBezTo>
                    <a:pt x="2645" y="31266"/>
                    <a:pt x="409" y="40374"/>
                    <a:pt x="69" y="49550"/>
                  </a:cubicBezTo>
                  <a:cubicBezTo>
                    <a:pt x="0" y="51466"/>
                    <a:pt x="1369" y="52327"/>
                    <a:pt x="2947" y="52327"/>
                  </a:cubicBezTo>
                  <a:cubicBezTo>
                    <a:pt x="4987" y="52327"/>
                    <a:pt x="7376" y="50889"/>
                    <a:pt x="7465" y="48433"/>
                  </a:cubicBezTo>
                  <a:cubicBezTo>
                    <a:pt x="7735" y="40819"/>
                    <a:pt x="9778" y="33179"/>
                    <a:pt x="13332" y="26062"/>
                  </a:cubicBezTo>
                  <a:cubicBezTo>
                    <a:pt x="16895" y="18946"/>
                    <a:pt x="22483" y="10232"/>
                    <a:pt x="30385" y="6608"/>
                  </a:cubicBezTo>
                  <a:cubicBezTo>
                    <a:pt x="34168" y="4875"/>
                    <a:pt x="32800" y="0"/>
                    <a:pt x="2951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17"/>
            <p:cNvSpPr/>
            <p:nvPr/>
          </p:nvSpPr>
          <p:spPr>
            <a:xfrm>
              <a:off x="-492375" y="2859550"/>
              <a:ext cx="1658150" cy="248875"/>
            </a:xfrm>
            <a:custGeom>
              <a:rect b="b" l="l" r="r" t="t"/>
              <a:pathLst>
                <a:path extrusionOk="0" h="9955" w="66326">
                  <a:moveTo>
                    <a:pt x="2393" y="1"/>
                  </a:moveTo>
                  <a:cubicBezTo>
                    <a:pt x="1930" y="10"/>
                    <a:pt x="1555" y="324"/>
                    <a:pt x="1485" y="761"/>
                  </a:cubicBezTo>
                  <a:lnTo>
                    <a:pt x="97" y="8898"/>
                  </a:lnTo>
                  <a:cubicBezTo>
                    <a:pt x="0" y="9449"/>
                    <a:pt x="428" y="9955"/>
                    <a:pt x="996" y="9955"/>
                  </a:cubicBezTo>
                  <a:lnTo>
                    <a:pt x="65356" y="9955"/>
                  </a:lnTo>
                  <a:cubicBezTo>
                    <a:pt x="65906" y="9955"/>
                    <a:pt x="66325" y="9475"/>
                    <a:pt x="66264" y="8942"/>
                  </a:cubicBezTo>
                  <a:lnTo>
                    <a:pt x="65304" y="1023"/>
                  </a:lnTo>
                  <a:cubicBezTo>
                    <a:pt x="65251" y="569"/>
                    <a:pt x="64867" y="228"/>
                    <a:pt x="64404" y="228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17"/>
            <p:cNvSpPr/>
            <p:nvPr/>
          </p:nvSpPr>
          <p:spPr>
            <a:xfrm>
              <a:off x="-640800" y="4200075"/>
              <a:ext cx="1954350" cy="186450"/>
            </a:xfrm>
            <a:custGeom>
              <a:rect b="b" l="l" r="r" t="t"/>
              <a:pathLst>
                <a:path extrusionOk="0" h="7458" w="78174">
                  <a:moveTo>
                    <a:pt x="0" y="1"/>
                  </a:moveTo>
                  <a:lnTo>
                    <a:pt x="0" y="36"/>
                  </a:lnTo>
                  <a:cubicBezTo>
                    <a:pt x="0" y="4140"/>
                    <a:pt x="3335" y="7458"/>
                    <a:pt x="7422" y="7458"/>
                  </a:cubicBezTo>
                  <a:lnTo>
                    <a:pt x="70761" y="7458"/>
                  </a:lnTo>
                  <a:cubicBezTo>
                    <a:pt x="74856" y="7458"/>
                    <a:pt x="78174" y="4140"/>
                    <a:pt x="78174" y="36"/>
                  </a:cubicBezTo>
                  <a:lnTo>
                    <a:pt x="781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17"/>
            <p:cNvSpPr/>
            <p:nvPr/>
          </p:nvSpPr>
          <p:spPr>
            <a:xfrm>
              <a:off x="-19775" y="3308950"/>
              <a:ext cx="712525" cy="670100"/>
            </a:xfrm>
            <a:custGeom>
              <a:rect b="b" l="l" r="r" t="t"/>
              <a:pathLst>
                <a:path extrusionOk="0" h="26804" w="28501">
                  <a:moveTo>
                    <a:pt x="14221" y="0"/>
                  </a:moveTo>
                  <a:cubicBezTo>
                    <a:pt x="7601" y="0"/>
                    <a:pt x="1843" y="4919"/>
                    <a:pt x="961" y="11660"/>
                  </a:cubicBezTo>
                  <a:cubicBezTo>
                    <a:pt x="0" y="19003"/>
                    <a:pt x="5169" y="25727"/>
                    <a:pt x="12504" y="26687"/>
                  </a:cubicBezTo>
                  <a:cubicBezTo>
                    <a:pt x="13098" y="26766"/>
                    <a:pt x="13689" y="26804"/>
                    <a:pt x="14273" y="26804"/>
                  </a:cubicBezTo>
                  <a:cubicBezTo>
                    <a:pt x="20899" y="26804"/>
                    <a:pt x="26657" y="21885"/>
                    <a:pt x="27540" y="15144"/>
                  </a:cubicBezTo>
                  <a:cubicBezTo>
                    <a:pt x="28500" y="7801"/>
                    <a:pt x="23331" y="1077"/>
                    <a:pt x="15988" y="117"/>
                  </a:cubicBezTo>
                  <a:cubicBezTo>
                    <a:pt x="15394" y="38"/>
                    <a:pt x="14804" y="0"/>
                    <a:pt x="14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17"/>
            <p:cNvSpPr/>
            <p:nvPr/>
          </p:nvSpPr>
          <p:spPr>
            <a:xfrm>
              <a:off x="1175" y="3309250"/>
              <a:ext cx="335100" cy="335100"/>
            </a:xfrm>
            <a:custGeom>
              <a:rect b="b" l="l" r="r" t="t"/>
              <a:pathLst>
                <a:path extrusionOk="0" fill="none" h="13404" w="13404">
                  <a:moveTo>
                    <a:pt x="1" y="13403"/>
                  </a:moveTo>
                  <a:cubicBezTo>
                    <a:pt x="1" y="5999"/>
                    <a:pt x="6008" y="0"/>
                    <a:pt x="1340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17"/>
            <p:cNvSpPr/>
            <p:nvPr/>
          </p:nvSpPr>
          <p:spPr>
            <a:xfrm>
              <a:off x="-473175" y="2984200"/>
              <a:ext cx="1624100" cy="25"/>
            </a:xfrm>
            <a:custGeom>
              <a:rect b="b" l="l" r="r" t="t"/>
              <a:pathLst>
                <a:path extrusionOk="0" fill="none" h="1" w="64964">
                  <a:moveTo>
                    <a:pt x="1" y="1"/>
                  </a:moveTo>
                  <a:lnTo>
                    <a:pt x="64964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17"/>
            <p:cNvSpPr/>
            <p:nvPr/>
          </p:nvSpPr>
          <p:spPr>
            <a:xfrm>
              <a:off x="-313825" y="4200300"/>
              <a:ext cx="1304975" cy="25"/>
            </a:xfrm>
            <a:custGeom>
              <a:rect b="b" l="l" r="r" t="t"/>
              <a:pathLst>
                <a:path extrusionOk="0" fill="none" h="1" w="52199">
                  <a:moveTo>
                    <a:pt x="1" y="1"/>
                  </a:moveTo>
                  <a:lnTo>
                    <a:pt x="52198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17"/>
            <p:cNvSpPr/>
            <p:nvPr/>
          </p:nvSpPr>
          <p:spPr>
            <a:xfrm>
              <a:off x="201575" y="3513225"/>
              <a:ext cx="217425" cy="80025"/>
            </a:xfrm>
            <a:custGeom>
              <a:rect b="b" l="l" r="r" t="t"/>
              <a:pathLst>
                <a:path extrusionOk="0" h="3201" w="8697">
                  <a:moveTo>
                    <a:pt x="2603" y="1"/>
                  </a:moveTo>
                  <a:cubicBezTo>
                    <a:pt x="2551" y="1"/>
                    <a:pt x="2498" y="2"/>
                    <a:pt x="2445" y="5"/>
                  </a:cubicBezTo>
                  <a:cubicBezTo>
                    <a:pt x="1065" y="66"/>
                    <a:pt x="0" y="1236"/>
                    <a:pt x="61" y="2625"/>
                  </a:cubicBezTo>
                  <a:lnTo>
                    <a:pt x="96" y="3201"/>
                  </a:lnTo>
                  <a:lnTo>
                    <a:pt x="3370" y="3044"/>
                  </a:lnTo>
                  <a:lnTo>
                    <a:pt x="5422" y="2948"/>
                  </a:lnTo>
                  <a:lnTo>
                    <a:pt x="8697" y="2799"/>
                  </a:lnTo>
                  <a:lnTo>
                    <a:pt x="8688" y="2467"/>
                  </a:lnTo>
                  <a:cubicBezTo>
                    <a:pt x="8603" y="1130"/>
                    <a:pt x="7502" y="81"/>
                    <a:pt x="6186" y="81"/>
                  </a:cubicBezTo>
                  <a:cubicBezTo>
                    <a:pt x="6144" y="81"/>
                    <a:pt x="6102" y="82"/>
                    <a:pt x="6060" y="84"/>
                  </a:cubicBezTo>
                  <a:cubicBezTo>
                    <a:pt x="5431" y="110"/>
                    <a:pt x="4881" y="328"/>
                    <a:pt x="4427" y="686"/>
                  </a:cubicBezTo>
                  <a:cubicBezTo>
                    <a:pt x="3932" y="264"/>
                    <a:pt x="3293" y="1"/>
                    <a:pt x="2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17"/>
            <p:cNvSpPr/>
            <p:nvPr/>
          </p:nvSpPr>
          <p:spPr>
            <a:xfrm>
              <a:off x="239975" y="3765475"/>
              <a:ext cx="162000" cy="59475"/>
            </a:xfrm>
            <a:custGeom>
              <a:rect b="b" l="l" r="r" t="t"/>
              <a:pathLst>
                <a:path extrusionOk="0" h="2379" w="6480">
                  <a:moveTo>
                    <a:pt x="6401" y="0"/>
                  </a:moveTo>
                  <a:lnTo>
                    <a:pt x="3965" y="114"/>
                  </a:lnTo>
                  <a:lnTo>
                    <a:pt x="2437" y="192"/>
                  </a:lnTo>
                  <a:lnTo>
                    <a:pt x="1" y="314"/>
                  </a:lnTo>
                  <a:lnTo>
                    <a:pt x="18" y="550"/>
                  </a:lnTo>
                  <a:cubicBezTo>
                    <a:pt x="52" y="1553"/>
                    <a:pt x="881" y="2324"/>
                    <a:pt x="1875" y="2324"/>
                  </a:cubicBezTo>
                  <a:cubicBezTo>
                    <a:pt x="1902" y="2324"/>
                    <a:pt x="1929" y="2324"/>
                    <a:pt x="1957" y="2323"/>
                  </a:cubicBezTo>
                  <a:cubicBezTo>
                    <a:pt x="2411" y="2305"/>
                    <a:pt x="2830" y="2139"/>
                    <a:pt x="3170" y="1869"/>
                  </a:cubicBezTo>
                  <a:cubicBezTo>
                    <a:pt x="3535" y="2176"/>
                    <a:pt x="4012" y="2379"/>
                    <a:pt x="4532" y="2379"/>
                  </a:cubicBezTo>
                  <a:cubicBezTo>
                    <a:pt x="4572" y="2379"/>
                    <a:pt x="4613" y="2378"/>
                    <a:pt x="4655" y="2375"/>
                  </a:cubicBezTo>
                  <a:cubicBezTo>
                    <a:pt x="5676" y="2331"/>
                    <a:pt x="6480" y="1458"/>
                    <a:pt x="6419" y="419"/>
                  </a:cubicBezTo>
                  <a:lnTo>
                    <a:pt x="6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17"/>
            <p:cNvSpPr/>
            <p:nvPr/>
          </p:nvSpPr>
          <p:spPr>
            <a:xfrm>
              <a:off x="308975" y="3422900"/>
              <a:ext cx="101075" cy="79325"/>
            </a:xfrm>
            <a:custGeom>
              <a:rect b="b" l="l" r="r" t="t"/>
              <a:pathLst>
                <a:path extrusionOk="0" h="3173" w="4043">
                  <a:moveTo>
                    <a:pt x="3324" y="0"/>
                  </a:moveTo>
                  <a:cubicBezTo>
                    <a:pt x="3305" y="0"/>
                    <a:pt x="3285" y="1"/>
                    <a:pt x="3266" y="3"/>
                  </a:cubicBezTo>
                  <a:cubicBezTo>
                    <a:pt x="2401" y="82"/>
                    <a:pt x="1240" y="248"/>
                    <a:pt x="847" y="518"/>
                  </a:cubicBezTo>
                  <a:cubicBezTo>
                    <a:pt x="175" y="964"/>
                    <a:pt x="0" y="1872"/>
                    <a:pt x="463" y="2535"/>
                  </a:cubicBezTo>
                  <a:cubicBezTo>
                    <a:pt x="740" y="2949"/>
                    <a:pt x="1197" y="3173"/>
                    <a:pt x="1663" y="3173"/>
                  </a:cubicBezTo>
                  <a:cubicBezTo>
                    <a:pt x="1945" y="3173"/>
                    <a:pt x="2230" y="3091"/>
                    <a:pt x="2480" y="2920"/>
                  </a:cubicBezTo>
                  <a:cubicBezTo>
                    <a:pt x="2881" y="2649"/>
                    <a:pt x="3449" y="1619"/>
                    <a:pt x="3842" y="859"/>
                  </a:cubicBezTo>
                  <a:cubicBezTo>
                    <a:pt x="4042" y="458"/>
                    <a:pt x="3755" y="0"/>
                    <a:pt x="3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17"/>
            <p:cNvSpPr/>
            <p:nvPr/>
          </p:nvSpPr>
          <p:spPr>
            <a:xfrm>
              <a:off x="305250" y="3460925"/>
              <a:ext cx="50675" cy="84300"/>
            </a:xfrm>
            <a:custGeom>
              <a:rect b="b" l="l" r="r" t="t"/>
              <a:pathLst>
                <a:path extrusionOk="0" h="3372" w="2027">
                  <a:moveTo>
                    <a:pt x="1758" y="0"/>
                  </a:moveTo>
                  <a:cubicBezTo>
                    <a:pt x="1713" y="0"/>
                    <a:pt x="1668" y="12"/>
                    <a:pt x="1625" y="36"/>
                  </a:cubicBezTo>
                  <a:lnTo>
                    <a:pt x="673" y="613"/>
                  </a:lnTo>
                  <a:cubicBezTo>
                    <a:pt x="306" y="840"/>
                    <a:pt x="62" y="1233"/>
                    <a:pt x="35" y="1669"/>
                  </a:cubicBezTo>
                  <a:lnTo>
                    <a:pt x="1" y="2176"/>
                  </a:lnTo>
                  <a:lnTo>
                    <a:pt x="44" y="3145"/>
                  </a:lnTo>
                  <a:cubicBezTo>
                    <a:pt x="44" y="3276"/>
                    <a:pt x="149" y="3372"/>
                    <a:pt x="280" y="3372"/>
                  </a:cubicBezTo>
                  <a:cubicBezTo>
                    <a:pt x="297" y="3372"/>
                    <a:pt x="297" y="3372"/>
                    <a:pt x="306" y="3363"/>
                  </a:cubicBezTo>
                  <a:cubicBezTo>
                    <a:pt x="437" y="3363"/>
                    <a:pt x="542" y="3241"/>
                    <a:pt x="533" y="3110"/>
                  </a:cubicBezTo>
                  <a:lnTo>
                    <a:pt x="490" y="2176"/>
                  </a:lnTo>
                  <a:lnTo>
                    <a:pt x="524" y="1704"/>
                  </a:lnTo>
                  <a:cubicBezTo>
                    <a:pt x="542" y="1416"/>
                    <a:pt x="699" y="1172"/>
                    <a:pt x="935" y="1023"/>
                  </a:cubicBezTo>
                  <a:lnTo>
                    <a:pt x="1887" y="447"/>
                  </a:lnTo>
                  <a:cubicBezTo>
                    <a:pt x="2000" y="368"/>
                    <a:pt x="2026" y="229"/>
                    <a:pt x="1965" y="106"/>
                  </a:cubicBezTo>
                  <a:cubicBezTo>
                    <a:pt x="1914" y="39"/>
                    <a:pt x="1838" y="0"/>
                    <a:pt x="1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17"/>
            <p:cNvSpPr/>
            <p:nvPr/>
          </p:nvSpPr>
          <p:spPr>
            <a:xfrm>
              <a:off x="254825" y="3584725"/>
              <a:ext cx="128825" cy="185125"/>
            </a:xfrm>
            <a:custGeom>
              <a:rect b="b" l="l" r="r" t="t"/>
              <a:pathLst>
                <a:path extrusionOk="0" h="7405" w="5153">
                  <a:moveTo>
                    <a:pt x="4812" y="0"/>
                  </a:moveTo>
                  <a:lnTo>
                    <a:pt x="1" y="227"/>
                  </a:lnTo>
                  <a:cubicBezTo>
                    <a:pt x="813" y="2550"/>
                    <a:pt x="926" y="5021"/>
                    <a:pt x="332" y="7405"/>
                  </a:cubicBezTo>
                  <a:lnTo>
                    <a:pt x="5152" y="7178"/>
                  </a:lnTo>
                  <a:cubicBezTo>
                    <a:pt x="4148" y="4890"/>
                    <a:pt x="4026" y="2384"/>
                    <a:pt x="4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17"/>
            <p:cNvSpPr/>
            <p:nvPr/>
          </p:nvSpPr>
          <p:spPr>
            <a:xfrm>
              <a:off x="284950" y="3656925"/>
              <a:ext cx="22725" cy="34575"/>
            </a:xfrm>
            <a:custGeom>
              <a:rect b="b" l="l" r="r" t="t"/>
              <a:pathLst>
                <a:path extrusionOk="0" h="1383" w="909">
                  <a:moveTo>
                    <a:pt x="565" y="1"/>
                  </a:moveTo>
                  <a:cubicBezTo>
                    <a:pt x="499" y="1"/>
                    <a:pt x="421" y="24"/>
                    <a:pt x="376" y="46"/>
                  </a:cubicBezTo>
                  <a:cubicBezTo>
                    <a:pt x="201" y="168"/>
                    <a:pt x="123" y="457"/>
                    <a:pt x="88" y="614"/>
                  </a:cubicBezTo>
                  <a:cubicBezTo>
                    <a:pt x="1" y="1050"/>
                    <a:pt x="88" y="1338"/>
                    <a:pt x="324" y="1382"/>
                  </a:cubicBezTo>
                  <a:lnTo>
                    <a:pt x="367" y="1382"/>
                  </a:lnTo>
                  <a:cubicBezTo>
                    <a:pt x="428" y="1382"/>
                    <a:pt x="507" y="1365"/>
                    <a:pt x="542" y="1338"/>
                  </a:cubicBezTo>
                  <a:cubicBezTo>
                    <a:pt x="717" y="1216"/>
                    <a:pt x="786" y="937"/>
                    <a:pt x="821" y="771"/>
                  </a:cubicBezTo>
                  <a:cubicBezTo>
                    <a:pt x="909" y="334"/>
                    <a:pt x="821" y="46"/>
                    <a:pt x="594" y="3"/>
                  </a:cubicBezTo>
                  <a:cubicBezTo>
                    <a:pt x="585" y="1"/>
                    <a:pt x="575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17"/>
            <p:cNvSpPr/>
            <p:nvPr/>
          </p:nvSpPr>
          <p:spPr>
            <a:xfrm>
              <a:off x="321625" y="3655225"/>
              <a:ext cx="24025" cy="34075"/>
            </a:xfrm>
            <a:custGeom>
              <a:rect b="b" l="l" r="r" t="t"/>
              <a:pathLst>
                <a:path extrusionOk="0" h="1363" w="961">
                  <a:moveTo>
                    <a:pt x="354" y="0"/>
                  </a:moveTo>
                  <a:cubicBezTo>
                    <a:pt x="322" y="0"/>
                    <a:pt x="294" y="5"/>
                    <a:pt x="271" y="9"/>
                  </a:cubicBezTo>
                  <a:cubicBezTo>
                    <a:pt x="210" y="18"/>
                    <a:pt x="131" y="97"/>
                    <a:pt x="96" y="149"/>
                  </a:cubicBezTo>
                  <a:cubicBezTo>
                    <a:pt x="0" y="341"/>
                    <a:pt x="79" y="621"/>
                    <a:pt x="123" y="787"/>
                  </a:cubicBezTo>
                  <a:cubicBezTo>
                    <a:pt x="166" y="926"/>
                    <a:pt x="219" y="1048"/>
                    <a:pt x="280" y="1145"/>
                  </a:cubicBezTo>
                  <a:cubicBezTo>
                    <a:pt x="393" y="1319"/>
                    <a:pt x="516" y="1363"/>
                    <a:pt x="603" y="1363"/>
                  </a:cubicBezTo>
                  <a:cubicBezTo>
                    <a:pt x="629" y="1363"/>
                    <a:pt x="664" y="1363"/>
                    <a:pt x="690" y="1337"/>
                  </a:cubicBezTo>
                  <a:cubicBezTo>
                    <a:pt x="751" y="1328"/>
                    <a:pt x="830" y="1258"/>
                    <a:pt x="865" y="1197"/>
                  </a:cubicBezTo>
                  <a:cubicBezTo>
                    <a:pt x="961" y="1014"/>
                    <a:pt x="882" y="734"/>
                    <a:pt x="839" y="568"/>
                  </a:cubicBezTo>
                  <a:cubicBezTo>
                    <a:pt x="795" y="429"/>
                    <a:pt x="743" y="306"/>
                    <a:pt x="673" y="210"/>
                  </a:cubicBezTo>
                  <a:cubicBezTo>
                    <a:pt x="563" y="36"/>
                    <a:pt x="444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17"/>
            <p:cNvSpPr/>
            <p:nvPr/>
          </p:nvSpPr>
          <p:spPr>
            <a:xfrm>
              <a:off x="849675" y="3041275"/>
              <a:ext cx="552950" cy="479100"/>
            </a:xfrm>
            <a:custGeom>
              <a:rect b="b" l="l" r="r" t="t"/>
              <a:pathLst>
                <a:path extrusionOk="0" h="19164" w="22118">
                  <a:moveTo>
                    <a:pt x="7986" y="1"/>
                  </a:moveTo>
                  <a:cubicBezTo>
                    <a:pt x="7368" y="1"/>
                    <a:pt x="6755" y="250"/>
                    <a:pt x="6304" y="739"/>
                  </a:cubicBezTo>
                  <a:cubicBezTo>
                    <a:pt x="4200" y="3044"/>
                    <a:pt x="2113" y="5262"/>
                    <a:pt x="0" y="7611"/>
                  </a:cubicBezTo>
                  <a:cubicBezTo>
                    <a:pt x="44" y="7925"/>
                    <a:pt x="323" y="8196"/>
                    <a:pt x="629" y="8292"/>
                  </a:cubicBezTo>
                  <a:cubicBezTo>
                    <a:pt x="786" y="8346"/>
                    <a:pt x="950" y="8365"/>
                    <a:pt x="1116" y="8365"/>
                  </a:cubicBezTo>
                  <a:cubicBezTo>
                    <a:pt x="1271" y="8365"/>
                    <a:pt x="1428" y="8348"/>
                    <a:pt x="1580" y="8327"/>
                  </a:cubicBezTo>
                  <a:cubicBezTo>
                    <a:pt x="2847" y="8169"/>
                    <a:pt x="4078" y="7811"/>
                    <a:pt x="5239" y="7270"/>
                  </a:cubicBezTo>
                  <a:lnTo>
                    <a:pt x="5239" y="7270"/>
                  </a:lnTo>
                  <a:cubicBezTo>
                    <a:pt x="4811" y="8379"/>
                    <a:pt x="4427" y="9549"/>
                    <a:pt x="3999" y="10658"/>
                  </a:cubicBezTo>
                  <a:cubicBezTo>
                    <a:pt x="3807" y="11182"/>
                    <a:pt x="3999" y="11837"/>
                    <a:pt x="4305" y="12308"/>
                  </a:cubicBezTo>
                  <a:cubicBezTo>
                    <a:pt x="4610" y="12780"/>
                    <a:pt x="5134" y="13085"/>
                    <a:pt x="5693" y="13138"/>
                  </a:cubicBezTo>
                  <a:cubicBezTo>
                    <a:pt x="5684" y="13697"/>
                    <a:pt x="6025" y="14229"/>
                    <a:pt x="6444" y="14587"/>
                  </a:cubicBezTo>
                  <a:cubicBezTo>
                    <a:pt x="6784" y="14879"/>
                    <a:pt x="7230" y="15038"/>
                    <a:pt x="7671" y="15038"/>
                  </a:cubicBezTo>
                  <a:cubicBezTo>
                    <a:pt x="7784" y="15038"/>
                    <a:pt x="7896" y="15028"/>
                    <a:pt x="8007" y="15006"/>
                  </a:cubicBezTo>
                  <a:lnTo>
                    <a:pt x="8007" y="15006"/>
                  </a:lnTo>
                  <a:cubicBezTo>
                    <a:pt x="7902" y="15548"/>
                    <a:pt x="8382" y="16106"/>
                    <a:pt x="8845" y="16412"/>
                  </a:cubicBezTo>
                  <a:cubicBezTo>
                    <a:pt x="9065" y="16550"/>
                    <a:pt x="9326" y="16618"/>
                    <a:pt x="9588" y="16618"/>
                  </a:cubicBezTo>
                  <a:cubicBezTo>
                    <a:pt x="9889" y="16618"/>
                    <a:pt x="10191" y="16528"/>
                    <a:pt x="10434" y="16351"/>
                  </a:cubicBezTo>
                  <a:cubicBezTo>
                    <a:pt x="11307" y="18106"/>
                    <a:pt x="13464" y="19128"/>
                    <a:pt x="15429" y="19163"/>
                  </a:cubicBezTo>
                  <a:cubicBezTo>
                    <a:pt x="15453" y="19163"/>
                    <a:pt x="15478" y="19163"/>
                    <a:pt x="15502" y="19163"/>
                  </a:cubicBezTo>
                  <a:cubicBezTo>
                    <a:pt x="17441" y="19163"/>
                    <a:pt x="19320" y="18139"/>
                    <a:pt x="20493" y="16595"/>
                  </a:cubicBezTo>
                  <a:cubicBezTo>
                    <a:pt x="21681" y="15032"/>
                    <a:pt x="22117" y="12579"/>
                    <a:pt x="21881" y="10632"/>
                  </a:cubicBezTo>
                  <a:lnTo>
                    <a:pt x="9430" y="512"/>
                  </a:lnTo>
                  <a:cubicBezTo>
                    <a:pt x="9005" y="169"/>
                    <a:pt x="8494" y="1"/>
                    <a:pt x="79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17"/>
            <p:cNvSpPr/>
            <p:nvPr/>
          </p:nvSpPr>
          <p:spPr>
            <a:xfrm>
              <a:off x="1160950" y="3111475"/>
              <a:ext cx="234450" cy="188400"/>
            </a:xfrm>
            <a:custGeom>
              <a:rect b="b" l="l" r="r" t="t"/>
              <a:pathLst>
                <a:path extrusionOk="0" fill="none" h="7536" w="9378">
                  <a:moveTo>
                    <a:pt x="9378" y="7536"/>
                  </a:moveTo>
                  <a:cubicBezTo>
                    <a:pt x="6252" y="5030"/>
                    <a:pt x="3117" y="2506"/>
                    <a:pt x="0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17"/>
            <p:cNvSpPr/>
            <p:nvPr/>
          </p:nvSpPr>
          <p:spPr>
            <a:xfrm>
              <a:off x="1223150" y="3484750"/>
              <a:ext cx="116825" cy="39750"/>
            </a:xfrm>
            <a:custGeom>
              <a:rect b="b" l="l" r="r" t="t"/>
              <a:pathLst>
                <a:path extrusionOk="0" fill="none" h="1590" w="4673">
                  <a:moveTo>
                    <a:pt x="4672" y="0"/>
                  </a:moveTo>
                  <a:cubicBezTo>
                    <a:pt x="3371" y="1057"/>
                    <a:pt x="1668" y="1589"/>
                    <a:pt x="1" y="147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17"/>
            <p:cNvSpPr/>
            <p:nvPr/>
          </p:nvSpPr>
          <p:spPr>
            <a:xfrm>
              <a:off x="992000" y="3223900"/>
              <a:ext cx="134925" cy="146700"/>
            </a:xfrm>
            <a:custGeom>
              <a:rect b="b" l="l" r="r" t="t"/>
              <a:pathLst>
                <a:path extrusionOk="0" fill="none" h="5868" w="5397">
                  <a:moveTo>
                    <a:pt x="5396" y="0"/>
                  </a:moveTo>
                  <a:cubicBezTo>
                    <a:pt x="3589" y="1947"/>
                    <a:pt x="1807" y="3912"/>
                    <a:pt x="0" y="586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17"/>
            <p:cNvSpPr/>
            <p:nvPr/>
          </p:nvSpPr>
          <p:spPr>
            <a:xfrm>
              <a:off x="1048950" y="3315575"/>
              <a:ext cx="135600" cy="103050"/>
            </a:xfrm>
            <a:custGeom>
              <a:rect b="b" l="l" r="r" t="t"/>
              <a:pathLst>
                <a:path extrusionOk="0" fill="none" h="4122" w="5424">
                  <a:moveTo>
                    <a:pt x="1" y="4122"/>
                  </a:moveTo>
                  <a:cubicBezTo>
                    <a:pt x="1808" y="2751"/>
                    <a:pt x="3616" y="1371"/>
                    <a:pt x="542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17"/>
            <p:cNvSpPr/>
            <p:nvPr/>
          </p:nvSpPr>
          <p:spPr>
            <a:xfrm>
              <a:off x="1109650" y="3409650"/>
              <a:ext cx="100225" cy="42375"/>
            </a:xfrm>
            <a:custGeom>
              <a:rect b="b" l="l" r="r" t="t"/>
              <a:pathLst>
                <a:path extrusionOk="0" fill="none" h="1695" w="4009">
                  <a:moveTo>
                    <a:pt x="0" y="1695"/>
                  </a:moveTo>
                  <a:cubicBezTo>
                    <a:pt x="1328" y="1118"/>
                    <a:pt x="2672" y="551"/>
                    <a:pt x="4008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17"/>
            <p:cNvSpPr/>
            <p:nvPr/>
          </p:nvSpPr>
          <p:spPr>
            <a:xfrm>
              <a:off x="980200" y="3138750"/>
              <a:ext cx="107650" cy="86025"/>
            </a:xfrm>
            <a:custGeom>
              <a:rect b="b" l="l" r="r" t="t"/>
              <a:pathLst>
                <a:path extrusionOk="0" fill="none" h="3441" w="4306">
                  <a:moveTo>
                    <a:pt x="1" y="3441"/>
                  </a:moveTo>
                  <a:cubicBezTo>
                    <a:pt x="594" y="2568"/>
                    <a:pt x="1197" y="1686"/>
                    <a:pt x="1782" y="813"/>
                  </a:cubicBezTo>
                  <a:cubicBezTo>
                    <a:pt x="2576" y="568"/>
                    <a:pt x="3511" y="245"/>
                    <a:pt x="4305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17"/>
            <p:cNvSpPr/>
            <p:nvPr/>
          </p:nvSpPr>
          <p:spPr>
            <a:xfrm>
              <a:off x="-791650" y="3086800"/>
              <a:ext cx="510825" cy="382975"/>
            </a:xfrm>
            <a:custGeom>
              <a:rect b="b" l="l" r="r" t="t"/>
              <a:pathLst>
                <a:path extrusionOk="0" h="15319" w="20433">
                  <a:moveTo>
                    <a:pt x="18904" y="1"/>
                  </a:moveTo>
                  <a:cubicBezTo>
                    <a:pt x="15316" y="44"/>
                    <a:pt x="11718" y="385"/>
                    <a:pt x="8173" y="996"/>
                  </a:cubicBezTo>
                  <a:cubicBezTo>
                    <a:pt x="5894" y="1389"/>
                    <a:pt x="3598" y="2699"/>
                    <a:pt x="2131" y="4489"/>
                  </a:cubicBezTo>
                  <a:cubicBezTo>
                    <a:pt x="655" y="6279"/>
                    <a:pt x="1" y="8785"/>
                    <a:pt x="655" y="11011"/>
                  </a:cubicBezTo>
                  <a:cubicBezTo>
                    <a:pt x="1345" y="13238"/>
                    <a:pt x="3161" y="14871"/>
                    <a:pt x="5466" y="15063"/>
                  </a:cubicBezTo>
                  <a:cubicBezTo>
                    <a:pt x="7456" y="15235"/>
                    <a:pt x="9449" y="15318"/>
                    <a:pt x="11447" y="15318"/>
                  </a:cubicBezTo>
                  <a:cubicBezTo>
                    <a:pt x="12386" y="15318"/>
                    <a:pt x="13327" y="15300"/>
                    <a:pt x="14268" y="15263"/>
                  </a:cubicBezTo>
                  <a:cubicBezTo>
                    <a:pt x="14582" y="15246"/>
                    <a:pt x="14905" y="15229"/>
                    <a:pt x="15193" y="15089"/>
                  </a:cubicBezTo>
                  <a:cubicBezTo>
                    <a:pt x="15473" y="14940"/>
                    <a:pt x="15805" y="14521"/>
                    <a:pt x="15761" y="14198"/>
                  </a:cubicBezTo>
                  <a:cubicBezTo>
                    <a:pt x="13596" y="13360"/>
                    <a:pt x="11570" y="12565"/>
                    <a:pt x="9396" y="11727"/>
                  </a:cubicBezTo>
                  <a:cubicBezTo>
                    <a:pt x="9391" y="11712"/>
                    <a:pt x="9382" y="11706"/>
                    <a:pt x="9371" y="11705"/>
                  </a:cubicBezTo>
                  <a:lnTo>
                    <a:pt x="9371" y="11705"/>
                  </a:lnTo>
                  <a:cubicBezTo>
                    <a:pt x="9367" y="11698"/>
                    <a:pt x="9361" y="11694"/>
                    <a:pt x="9352" y="11692"/>
                  </a:cubicBezTo>
                  <a:cubicBezTo>
                    <a:pt x="12172" y="11177"/>
                    <a:pt x="14984" y="10679"/>
                    <a:pt x="17804" y="10164"/>
                  </a:cubicBezTo>
                  <a:cubicBezTo>
                    <a:pt x="18267" y="10077"/>
                    <a:pt x="18765" y="9990"/>
                    <a:pt x="19166" y="9728"/>
                  </a:cubicBezTo>
                  <a:cubicBezTo>
                    <a:pt x="19568" y="9466"/>
                    <a:pt x="19943" y="8916"/>
                    <a:pt x="19874" y="8453"/>
                  </a:cubicBezTo>
                  <a:cubicBezTo>
                    <a:pt x="17437" y="8165"/>
                    <a:pt x="14949" y="7859"/>
                    <a:pt x="12522" y="7580"/>
                  </a:cubicBezTo>
                  <a:cubicBezTo>
                    <a:pt x="14373" y="7536"/>
                    <a:pt x="16241" y="7492"/>
                    <a:pt x="18092" y="7449"/>
                  </a:cubicBezTo>
                  <a:cubicBezTo>
                    <a:pt x="18564" y="7431"/>
                    <a:pt x="19053" y="7422"/>
                    <a:pt x="19481" y="7213"/>
                  </a:cubicBezTo>
                  <a:cubicBezTo>
                    <a:pt x="19908" y="7021"/>
                    <a:pt x="20432" y="6532"/>
                    <a:pt x="20380" y="6060"/>
                  </a:cubicBezTo>
                  <a:cubicBezTo>
                    <a:pt x="17865" y="5405"/>
                    <a:pt x="15342" y="4716"/>
                    <a:pt x="12836" y="4061"/>
                  </a:cubicBezTo>
                  <a:cubicBezTo>
                    <a:pt x="14399" y="3345"/>
                    <a:pt x="15953" y="2620"/>
                    <a:pt x="17507" y="1904"/>
                  </a:cubicBezTo>
                  <a:cubicBezTo>
                    <a:pt x="17900" y="1712"/>
                    <a:pt x="18302" y="1529"/>
                    <a:pt x="18590" y="1214"/>
                  </a:cubicBezTo>
                  <a:cubicBezTo>
                    <a:pt x="18869" y="882"/>
                    <a:pt x="19114" y="376"/>
                    <a:pt x="189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17"/>
            <p:cNvSpPr/>
            <p:nvPr/>
          </p:nvSpPr>
          <p:spPr>
            <a:xfrm>
              <a:off x="-546950" y="3175200"/>
              <a:ext cx="83625" cy="12925"/>
            </a:xfrm>
            <a:custGeom>
              <a:rect b="b" l="l" r="r" t="t"/>
              <a:pathLst>
                <a:path extrusionOk="0" fill="none" h="517" w="3345">
                  <a:moveTo>
                    <a:pt x="1" y="1"/>
                  </a:moveTo>
                  <a:cubicBezTo>
                    <a:pt x="1118" y="176"/>
                    <a:pt x="2227" y="341"/>
                    <a:pt x="3345" y="51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17"/>
            <p:cNvSpPr/>
            <p:nvPr/>
          </p:nvSpPr>
          <p:spPr>
            <a:xfrm>
              <a:off x="-559400" y="3238300"/>
              <a:ext cx="277925" cy="40850"/>
            </a:xfrm>
            <a:custGeom>
              <a:rect b="b" l="l" r="r" t="t"/>
              <a:pathLst>
                <a:path extrusionOk="0" fill="none" h="1634" w="11117">
                  <a:moveTo>
                    <a:pt x="1" y="1022"/>
                  </a:moveTo>
                  <a:cubicBezTo>
                    <a:pt x="1442" y="1231"/>
                    <a:pt x="2891" y="1441"/>
                    <a:pt x="4332" y="1633"/>
                  </a:cubicBezTo>
                  <a:lnTo>
                    <a:pt x="8313" y="1397"/>
                  </a:lnTo>
                  <a:cubicBezTo>
                    <a:pt x="8313" y="1397"/>
                    <a:pt x="10880" y="1572"/>
                    <a:pt x="11116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17"/>
            <p:cNvSpPr/>
            <p:nvPr/>
          </p:nvSpPr>
          <p:spPr>
            <a:xfrm>
              <a:off x="-510050" y="3298325"/>
              <a:ext cx="215900" cy="72275"/>
            </a:xfrm>
            <a:custGeom>
              <a:rect b="b" l="l" r="r" t="t"/>
              <a:pathLst>
                <a:path extrusionOk="0" fill="none" h="2891" w="8636">
                  <a:moveTo>
                    <a:pt x="0" y="2891"/>
                  </a:moveTo>
                  <a:cubicBezTo>
                    <a:pt x="0" y="2891"/>
                    <a:pt x="5318" y="2000"/>
                    <a:pt x="7387" y="1520"/>
                  </a:cubicBezTo>
                  <a:cubicBezTo>
                    <a:pt x="7387" y="1520"/>
                    <a:pt x="8505" y="961"/>
                    <a:pt x="8636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17"/>
            <p:cNvSpPr/>
            <p:nvPr/>
          </p:nvSpPr>
          <p:spPr>
            <a:xfrm>
              <a:off x="-589725" y="3367075"/>
              <a:ext cx="38425" cy="11375"/>
            </a:xfrm>
            <a:custGeom>
              <a:rect b="b" l="l" r="r" t="t"/>
              <a:pathLst>
                <a:path extrusionOk="0" fill="none" h="455" w="1537">
                  <a:moveTo>
                    <a:pt x="0" y="1"/>
                  </a:moveTo>
                  <a:lnTo>
                    <a:pt x="1537" y="455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17"/>
            <p:cNvSpPr/>
            <p:nvPr/>
          </p:nvSpPr>
          <p:spPr>
            <a:xfrm>
              <a:off x="-731850" y="3431275"/>
              <a:ext cx="330100" cy="49775"/>
            </a:xfrm>
            <a:custGeom>
              <a:rect b="b" l="l" r="r" t="t"/>
              <a:pathLst>
                <a:path extrusionOk="0" fill="none" h="1991" w="13204">
                  <a:moveTo>
                    <a:pt x="1" y="0"/>
                  </a:moveTo>
                  <a:cubicBezTo>
                    <a:pt x="1005" y="934"/>
                    <a:pt x="2489" y="1458"/>
                    <a:pt x="3860" y="1467"/>
                  </a:cubicBezTo>
                  <a:cubicBezTo>
                    <a:pt x="6611" y="1493"/>
                    <a:pt x="9431" y="1991"/>
                    <a:pt x="12147" y="1589"/>
                  </a:cubicBezTo>
                  <a:cubicBezTo>
                    <a:pt x="12592" y="1528"/>
                    <a:pt x="13002" y="1240"/>
                    <a:pt x="13203" y="847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17"/>
            <p:cNvSpPr/>
            <p:nvPr/>
          </p:nvSpPr>
          <p:spPr>
            <a:xfrm>
              <a:off x="121675" y="2416950"/>
              <a:ext cx="303275" cy="159350"/>
            </a:xfrm>
            <a:custGeom>
              <a:rect b="b" l="l" r="r" t="t"/>
              <a:pathLst>
                <a:path extrusionOk="0" h="6374" w="12131">
                  <a:moveTo>
                    <a:pt x="6212" y="1"/>
                  </a:moveTo>
                  <a:cubicBezTo>
                    <a:pt x="5812" y="1"/>
                    <a:pt x="5562" y="23"/>
                    <a:pt x="5562" y="23"/>
                  </a:cubicBezTo>
                  <a:cubicBezTo>
                    <a:pt x="192" y="984"/>
                    <a:pt x="315" y="4477"/>
                    <a:pt x="315" y="4477"/>
                  </a:cubicBezTo>
                  <a:cubicBezTo>
                    <a:pt x="0" y="5131"/>
                    <a:pt x="10085" y="6153"/>
                    <a:pt x="10085" y="6153"/>
                  </a:cubicBezTo>
                  <a:cubicBezTo>
                    <a:pt x="10085" y="6153"/>
                    <a:pt x="10449" y="6374"/>
                    <a:pt x="10853" y="6374"/>
                  </a:cubicBezTo>
                  <a:cubicBezTo>
                    <a:pt x="11449" y="6374"/>
                    <a:pt x="12130" y="5892"/>
                    <a:pt x="11849" y="3507"/>
                  </a:cubicBezTo>
                  <a:cubicBezTo>
                    <a:pt x="11475" y="330"/>
                    <a:pt x="7743" y="1"/>
                    <a:pt x="6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17"/>
            <p:cNvSpPr/>
            <p:nvPr/>
          </p:nvSpPr>
          <p:spPr>
            <a:xfrm>
              <a:off x="137400" y="2493275"/>
              <a:ext cx="304750" cy="254150"/>
            </a:xfrm>
            <a:custGeom>
              <a:rect b="b" l="l" r="r" t="t"/>
              <a:pathLst>
                <a:path extrusionOk="0" h="10166" w="12190">
                  <a:moveTo>
                    <a:pt x="9879" y="0"/>
                  </a:moveTo>
                  <a:cubicBezTo>
                    <a:pt x="9418" y="0"/>
                    <a:pt x="8957" y="140"/>
                    <a:pt x="8592" y="419"/>
                  </a:cubicBezTo>
                  <a:cubicBezTo>
                    <a:pt x="8714" y="804"/>
                    <a:pt x="8417" y="1266"/>
                    <a:pt x="8042" y="1432"/>
                  </a:cubicBezTo>
                  <a:cubicBezTo>
                    <a:pt x="7915" y="1489"/>
                    <a:pt x="7780" y="1515"/>
                    <a:pt x="7642" y="1515"/>
                  </a:cubicBezTo>
                  <a:cubicBezTo>
                    <a:pt x="7381" y="1515"/>
                    <a:pt x="7112" y="1421"/>
                    <a:pt x="6889" y="1266"/>
                  </a:cubicBezTo>
                  <a:cubicBezTo>
                    <a:pt x="6557" y="1039"/>
                    <a:pt x="6322" y="681"/>
                    <a:pt x="6164" y="306"/>
                  </a:cubicBezTo>
                  <a:cubicBezTo>
                    <a:pt x="4113" y="498"/>
                    <a:pt x="2052" y="559"/>
                    <a:pt x="0" y="760"/>
                  </a:cubicBezTo>
                  <a:cubicBezTo>
                    <a:pt x="140" y="1825"/>
                    <a:pt x="271" y="2908"/>
                    <a:pt x="419" y="3973"/>
                  </a:cubicBezTo>
                  <a:cubicBezTo>
                    <a:pt x="550" y="4951"/>
                    <a:pt x="908" y="5955"/>
                    <a:pt x="1642" y="6619"/>
                  </a:cubicBezTo>
                  <a:cubicBezTo>
                    <a:pt x="2342" y="7269"/>
                    <a:pt x="3295" y="7633"/>
                    <a:pt x="4249" y="7633"/>
                  </a:cubicBezTo>
                  <a:cubicBezTo>
                    <a:pt x="4282" y="7633"/>
                    <a:pt x="4315" y="7633"/>
                    <a:pt x="4348" y="7632"/>
                  </a:cubicBezTo>
                  <a:lnTo>
                    <a:pt x="4348" y="7632"/>
                  </a:lnTo>
                  <a:cubicBezTo>
                    <a:pt x="4130" y="7702"/>
                    <a:pt x="3807" y="7859"/>
                    <a:pt x="3589" y="7929"/>
                  </a:cubicBezTo>
                  <a:cubicBezTo>
                    <a:pt x="4402" y="9253"/>
                    <a:pt x="5793" y="10166"/>
                    <a:pt x="7291" y="10166"/>
                  </a:cubicBezTo>
                  <a:cubicBezTo>
                    <a:pt x="7482" y="10166"/>
                    <a:pt x="7674" y="10151"/>
                    <a:pt x="7867" y="10120"/>
                  </a:cubicBezTo>
                  <a:cubicBezTo>
                    <a:pt x="9605" y="9832"/>
                    <a:pt x="10897" y="8374"/>
                    <a:pt x="11299" y="6663"/>
                  </a:cubicBezTo>
                  <a:cubicBezTo>
                    <a:pt x="11028" y="6619"/>
                    <a:pt x="10705" y="6575"/>
                    <a:pt x="10434" y="6532"/>
                  </a:cubicBezTo>
                  <a:cubicBezTo>
                    <a:pt x="10286" y="5807"/>
                    <a:pt x="10085" y="5178"/>
                    <a:pt x="9937" y="4453"/>
                  </a:cubicBezTo>
                  <a:cubicBezTo>
                    <a:pt x="10722" y="4226"/>
                    <a:pt x="11465" y="3737"/>
                    <a:pt x="11796" y="2995"/>
                  </a:cubicBezTo>
                  <a:cubicBezTo>
                    <a:pt x="12189" y="2140"/>
                    <a:pt x="11927" y="1039"/>
                    <a:pt x="11203" y="446"/>
                  </a:cubicBezTo>
                  <a:cubicBezTo>
                    <a:pt x="10830" y="149"/>
                    <a:pt x="10355" y="0"/>
                    <a:pt x="98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17"/>
            <p:cNvSpPr/>
            <p:nvPr/>
          </p:nvSpPr>
          <p:spPr>
            <a:xfrm>
              <a:off x="261375" y="2554175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75" y="0"/>
                    <a:pt x="1" y="184"/>
                    <a:pt x="1" y="402"/>
                  </a:cubicBezTo>
                  <a:cubicBezTo>
                    <a:pt x="1" y="629"/>
                    <a:pt x="175" y="812"/>
                    <a:pt x="402" y="812"/>
                  </a:cubicBezTo>
                  <a:cubicBezTo>
                    <a:pt x="629" y="812"/>
                    <a:pt x="804" y="629"/>
                    <a:pt x="804" y="402"/>
                  </a:cubicBezTo>
                  <a:cubicBezTo>
                    <a:pt x="804" y="184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17"/>
            <p:cNvSpPr/>
            <p:nvPr/>
          </p:nvSpPr>
          <p:spPr>
            <a:xfrm>
              <a:off x="169925" y="2572950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83" y="0"/>
                    <a:pt x="0" y="175"/>
                    <a:pt x="0" y="411"/>
                  </a:cubicBezTo>
                  <a:cubicBezTo>
                    <a:pt x="0" y="629"/>
                    <a:pt x="183" y="812"/>
                    <a:pt x="402" y="812"/>
                  </a:cubicBezTo>
                  <a:cubicBezTo>
                    <a:pt x="620" y="812"/>
                    <a:pt x="803" y="638"/>
                    <a:pt x="803" y="411"/>
                  </a:cubicBezTo>
                  <a:cubicBezTo>
                    <a:pt x="803" y="192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17"/>
            <p:cNvSpPr/>
            <p:nvPr/>
          </p:nvSpPr>
          <p:spPr>
            <a:xfrm>
              <a:off x="222075" y="2570550"/>
              <a:ext cx="15525" cy="27525"/>
            </a:xfrm>
            <a:custGeom>
              <a:rect b="b" l="l" r="r" t="t"/>
              <a:pathLst>
                <a:path extrusionOk="0" fill="none" h="1101" w="621">
                  <a:moveTo>
                    <a:pt x="621" y="1004"/>
                  </a:moveTo>
                  <a:cubicBezTo>
                    <a:pt x="446" y="1057"/>
                    <a:pt x="228" y="1048"/>
                    <a:pt x="53" y="1100"/>
                  </a:cubicBezTo>
                  <a:cubicBezTo>
                    <a:pt x="27" y="734"/>
                    <a:pt x="10" y="376"/>
                    <a:pt x="1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17"/>
            <p:cNvSpPr/>
            <p:nvPr/>
          </p:nvSpPr>
          <p:spPr>
            <a:xfrm>
              <a:off x="253950" y="2593250"/>
              <a:ext cx="14425" cy="19450"/>
            </a:xfrm>
            <a:custGeom>
              <a:rect b="b" l="l" r="r" t="t"/>
              <a:pathLst>
                <a:path extrusionOk="0" fill="none" h="778" w="577">
                  <a:moveTo>
                    <a:pt x="472" y="0"/>
                  </a:moveTo>
                  <a:cubicBezTo>
                    <a:pt x="577" y="149"/>
                    <a:pt x="577" y="367"/>
                    <a:pt x="481" y="524"/>
                  </a:cubicBezTo>
                  <a:cubicBezTo>
                    <a:pt x="385" y="673"/>
                    <a:pt x="184" y="777"/>
                    <a:pt x="1" y="74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17"/>
            <p:cNvSpPr/>
            <p:nvPr/>
          </p:nvSpPr>
          <p:spPr>
            <a:xfrm>
              <a:off x="245450" y="2522750"/>
              <a:ext cx="36025" cy="9625"/>
            </a:xfrm>
            <a:custGeom>
              <a:rect b="b" l="l" r="r" t="t"/>
              <a:pathLst>
                <a:path extrusionOk="0" fill="none" h="385" w="1441">
                  <a:moveTo>
                    <a:pt x="1441" y="341"/>
                  </a:moveTo>
                  <a:cubicBezTo>
                    <a:pt x="1039" y="0"/>
                    <a:pt x="384" y="18"/>
                    <a:pt x="0" y="384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17"/>
            <p:cNvSpPr/>
            <p:nvPr/>
          </p:nvSpPr>
          <p:spPr>
            <a:xfrm>
              <a:off x="374225" y="2517075"/>
              <a:ext cx="19900" cy="17475"/>
            </a:xfrm>
            <a:custGeom>
              <a:rect b="b" l="l" r="r" t="t"/>
              <a:pathLst>
                <a:path extrusionOk="0" fill="none" h="699" w="796">
                  <a:moveTo>
                    <a:pt x="795" y="0"/>
                  </a:moveTo>
                  <a:cubicBezTo>
                    <a:pt x="533" y="227"/>
                    <a:pt x="271" y="472"/>
                    <a:pt x="1" y="69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17"/>
            <p:cNvSpPr/>
            <p:nvPr/>
          </p:nvSpPr>
          <p:spPr>
            <a:xfrm>
              <a:off x="374025" y="2603300"/>
              <a:ext cx="16375" cy="1325"/>
            </a:xfrm>
            <a:custGeom>
              <a:rect b="b" l="l" r="r" t="t"/>
              <a:pathLst>
                <a:path extrusionOk="0" fill="none" h="53" w="655">
                  <a:moveTo>
                    <a:pt x="655" y="0"/>
                  </a:moveTo>
                  <a:cubicBezTo>
                    <a:pt x="437" y="26"/>
                    <a:pt x="218" y="35"/>
                    <a:pt x="0" y="52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17"/>
            <p:cNvSpPr/>
            <p:nvPr/>
          </p:nvSpPr>
          <p:spPr>
            <a:xfrm>
              <a:off x="224475" y="2649125"/>
              <a:ext cx="110700" cy="42825"/>
            </a:xfrm>
            <a:custGeom>
              <a:rect b="b" l="l" r="r" t="t"/>
              <a:pathLst>
                <a:path extrusionOk="0" fill="none" h="1713" w="4428">
                  <a:moveTo>
                    <a:pt x="4428" y="1"/>
                  </a:moveTo>
                  <a:cubicBezTo>
                    <a:pt x="3397" y="1136"/>
                    <a:pt x="1625" y="1712"/>
                    <a:pt x="1" y="145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17"/>
            <p:cNvSpPr/>
            <p:nvPr/>
          </p:nvSpPr>
          <p:spPr>
            <a:xfrm>
              <a:off x="129525" y="2499375"/>
              <a:ext cx="101525" cy="66300"/>
            </a:xfrm>
            <a:custGeom>
              <a:rect b="b" l="l" r="r" t="t"/>
              <a:pathLst>
                <a:path extrusionOk="0" h="2652" w="4061">
                  <a:moveTo>
                    <a:pt x="3816" y="1"/>
                  </a:moveTo>
                  <a:lnTo>
                    <a:pt x="1" y="1180"/>
                  </a:lnTo>
                  <a:cubicBezTo>
                    <a:pt x="79" y="1930"/>
                    <a:pt x="516" y="2271"/>
                    <a:pt x="1223" y="2533"/>
                  </a:cubicBezTo>
                  <a:cubicBezTo>
                    <a:pt x="1439" y="2613"/>
                    <a:pt x="1668" y="2651"/>
                    <a:pt x="1898" y="2651"/>
                  </a:cubicBezTo>
                  <a:cubicBezTo>
                    <a:pt x="2422" y="2651"/>
                    <a:pt x="2949" y="2452"/>
                    <a:pt x="3319" y="2088"/>
                  </a:cubicBezTo>
                  <a:cubicBezTo>
                    <a:pt x="3851" y="1564"/>
                    <a:pt x="4061" y="708"/>
                    <a:pt x="3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17"/>
            <p:cNvSpPr/>
            <p:nvPr/>
          </p:nvSpPr>
          <p:spPr>
            <a:xfrm>
              <a:off x="134975" y="2500475"/>
              <a:ext cx="97600" cy="28400"/>
            </a:xfrm>
            <a:custGeom>
              <a:rect b="b" l="l" r="r" t="t"/>
              <a:pathLst>
                <a:path extrusionOk="0" h="1136" w="3904">
                  <a:moveTo>
                    <a:pt x="3904" y="0"/>
                  </a:moveTo>
                  <a:lnTo>
                    <a:pt x="45" y="341"/>
                  </a:lnTo>
                  <a:lnTo>
                    <a:pt x="1" y="1136"/>
                  </a:lnTo>
                  <a:lnTo>
                    <a:pt x="1354" y="1013"/>
                  </a:lnTo>
                  <a:lnTo>
                    <a:pt x="3467" y="428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3" name="Shape 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4" name="Google Shape;3134;p18"/>
          <p:cNvSpPr txBox="1"/>
          <p:nvPr>
            <p:ph type="title"/>
          </p:nvPr>
        </p:nvSpPr>
        <p:spPr>
          <a:xfrm>
            <a:off x="796200" y="-70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600"/>
              <a:t>Deliverables </a:t>
            </a:r>
            <a:endParaRPr sz="2600"/>
          </a:p>
        </p:txBody>
      </p:sp>
      <p:graphicFrame>
        <p:nvGraphicFramePr>
          <p:cNvPr id="3135" name="Google Shape;3135;p18"/>
          <p:cNvGraphicFramePr/>
          <p:nvPr/>
        </p:nvGraphicFramePr>
        <p:xfrm>
          <a:off x="342772" y="55070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{A34AC97D-A6E2-472A-B216-85B675043667}</a:tableStyleId>
              </a:tblPr>
              <a:tblGrid>
                <a:gridCol w="797675"/>
                <a:gridCol w="1512775"/>
                <a:gridCol w="4059800"/>
                <a:gridCol w="1813025"/>
              </a:tblGrid>
              <a:tr h="599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Item No 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Georama"/>
                        <a:ea typeface="Georama"/>
                        <a:cs typeface="Georama"/>
                        <a:sym typeface="Georam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Deliverable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Georama"/>
                        <a:ea typeface="Georama"/>
                        <a:cs typeface="Georama"/>
                        <a:sym typeface="Georam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Description</a:t>
                      </a:r>
                      <a:endParaRPr sz="1600"/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Due Date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Georama"/>
                        <a:ea typeface="Georama"/>
                        <a:cs typeface="Georama"/>
                        <a:sym typeface="Georam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</a:tr>
              <a:tr h="5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Project Proposal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Document outlining the objectives, scope, methodology, and expected outcomes for the project.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09/06/2023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7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2.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Work Breakdown Structure (WBS)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hierarchical decomposition of the project's tasks into smaller, more manageable components following CRISP-DM methodology.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10/10/2023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3.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Gantt Chart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visual representation of the project schedule, showing the start and end dates of every task and their dependencies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10/10/2023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7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4.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PERT Chart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network diagram that displays the sequence of tasks and their dependencies, as well as the estimated durations and critical path.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10/10/2023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5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5.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Project Management Plan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document that describes how the project will be managed, including a project schedule, milestones, and resource allocation plan.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10/10/2023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9" name="Shape 3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40" name="Google Shape;3140;p19"/>
          <p:cNvGraphicFramePr/>
          <p:nvPr/>
        </p:nvGraphicFramePr>
        <p:xfrm>
          <a:off x="566644" y="5656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{A34AC97D-A6E2-472A-B216-85B675043667}</a:tableStyleId>
              </a:tblPr>
              <a:tblGrid>
                <a:gridCol w="565625"/>
                <a:gridCol w="1659800"/>
                <a:gridCol w="4109725"/>
                <a:gridCol w="1472225"/>
              </a:tblGrid>
              <a:tr h="735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Item No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Georama"/>
                        <a:ea typeface="Georama"/>
                        <a:cs typeface="Georama"/>
                        <a:sym typeface="Georam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Deliverable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Georama"/>
                        <a:ea typeface="Georama"/>
                        <a:cs typeface="Georama"/>
                        <a:sym typeface="Georam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Description</a:t>
                      </a:r>
                      <a:endParaRPr sz="1600"/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Due Date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Georama"/>
                        <a:ea typeface="Georama"/>
                        <a:cs typeface="Georama"/>
                        <a:sym typeface="Georam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</a:tr>
              <a:tr h="53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6.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 Collection Plan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document that outlines the specific data that will be gathered and how it will be collected.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10/10/2023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7.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 Exploration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Performing Exploratory Data Analysis on the retrieved data using data visualization and statistical analysis.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10/24/2023</a:t>
                      </a:r>
                      <a:endParaRPr sz="1100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09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8.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 Cleaning and Preprocessing Code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Code to perform data cleaning and preprocessing tasks, such as removing duplicates, filling in missing values, and transforming data types.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10/24/2023</a:t>
                      </a:r>
                      <a:endParaRPr sz="1100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9.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Modeling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Code to build models using YOLOv8, MobileNetV2, Xception, ResNet-50 for trash detection and classification.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10/24/2023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Performance Metrics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Defining the key performance indicators that will be used to evaluate the efficiency of the models.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10/24/2023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41" name="Google Shape;3141;p19"/>
          <p:cNvSpPr txBox="1"/>
          <p:nvPr>
            <p:ph type="title"/>
          </p:nvPr>
        </p:nvSpPr>
        <p:spPr>
          <a:xfrm>
            <a:off x="796200" y="-70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600"/>
              <a:t>Deliverables </a:t>
            </a:r>
            <a:endParaRPr sz="26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5" name="Shape 3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46" name="Google Shape;3146;g2846f776ca8_1_2"/>
          <p:cNvGraphicFramePr/>
          <p:nvPr/>
        </p:nvGraphicFramePr>
        <p:xfrm>
          <a:off x="644982" y="64185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{A34AC97D-A6E2-472A-B216-85B675043667}</a:tableStyleId>
              </a:tblPr>
              <a:tblGrid>
                <a:gridCol w="569000"/>
                <a:gridCol w="1669725"/>
                <a:gridCol w="3960800"/>
                <a:gridCol w="1654500"/>
              </a:tblGrid>
              <a:tr h="645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Item No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Georama"/>
                        <a:ea typeface="Georama"/>
                        <a:cs typeface="Georama"/>
                        <a:sym typeface="Georam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Deliverable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Georama"/>
                        <a:ea typeface="Georama"/>
                        <a:cs typeface="Georama"/>
                        <a:sym typeface="Georam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Description</a:t>
                      </a:r>
                      <a:endParaRPr sz="1600"/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Georama"/>
                          <a:ea typeface="Georama"/>
                          <a:cs typeface="Georama"/>
                          <a:sym typeface="Georama"/>
                        </a:rPr>
                        <a:t>Due Date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Georama"/>
                        <a:ea typeface="Georama"/>
                        <a:cs typeface="Georama"/>
                        <a:sym typeface="Georam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</a:tr>
              <a:tr h="708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11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 Evaluation and Selection Report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document that describes the process of selecting the best-performing detection and classification models and the evaluation criteria used.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11/07/2023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9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12.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Production-Ready Models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Final versions of the detection and classification models that are optimized for production use.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200000"/>
                        </a:lnSpc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11/07/2023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2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13.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Final Project Report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document that summarizes the project's objectives, methodology, findings, and conclusions.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11/28/2023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3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14.</a:t>
                      </a:r>
                      <a:endParaRPr sz="1200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Project Presentation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900"/>
                        </a:spcBef>
                        <a:spcAft>
                          <a:spcPts val="190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presentation that summarizes the key aspects of the project, including the problem statement, methodology, findings, and conclusions.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los Text Medium"/>
                          <a:ea typeface="Golos Text Medium"/>
                          <a:cs typeface="Golos Text Medium"/>
                          <a:sym typeface="Golos Text Medium"/>
                        </a:rPr>
                        <a:t>12/05/2023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Golos Text Medium"/>
                        <a:ea typeface="Golos Text Medium"/>
                        <a:cs typeface="Golos Text Medium"/>
                        <a:sym typeface="Golos Text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47" name="Google Shape;3147;g2846f776ca8_1_2"/>
          <p:cNvSpPr txBox="1"/>
          <p:nvPr>
            <p:ph type="title"/>
          </p:nvPr>
        </p:nvSpPr>
        <p:spPr>
          <a:xfrm>
            <a:off x="1024800" y="-70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600"/>
              <a:t>Deliverables </a:t>
            </a:r>
            <a:endParaRPr sz="26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20"/>
          <p:cNvSpPr txBox="1"/>
          <p:nvPr>
            <p:ph type="title"/>
          </p:nvPr>
        </p:nvSpPr>
        <p:spPr>
          <a:xfrm>
            <a:off x="415627" y="2440456"/>
            <a:ext cx="6136873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000"/>
              <a:t>Technical &amp; Soln. Survey</a:t>
            </a:r>
            <a:endParaRPr/>
          </a:p>
        </p:txBody>
      </p:sp>
      <p:sp>
        <p:nvSpPr>
          <p:cNvPr id="3153" name="Google Shape;3153;p20"/>
          <p:cNvSpPr txBox="1"/>
          <p:nvPr>
            <p:ph idx="2" type="title"/>
          </p:nvPr>
        </p:nvSpPr>
        <p:spPr>
          <a:xfrm>
            <a:off x="2496524" y="1439559"/>
            <a:ext cx="17025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154" name="Google Shape;3154;p20"/>
          <p:cNvGrpSpPr/>
          <p:nvPr/>
        </p:nvGrpSpPr>
        <p:grpSpPr>
          <a:xfrm>
            <a:off x="6365725" y="1752648"/>
            <a:ext cx="1874597" cy="3052465"/>
            <a:chOff x="-948375" y="2416950"/>
            <a:chExt cx="2765300" cy="4502825"/>
          </a:xfrm>
        </p:grpSpPr>
        <p:sp>
          <p:nvSpPr>
            <p:cNvPr id="3155" name="Google Shape;3155;p20"/>
            <p:cNvSpPr/>
            <p:nvPr/>
          </p:nvSpPr>
          <p:spPr>
            <a:xfrm>
              <a:off x="-695825" y="2467950"/>
              <a:ext cx="80150" cy="98025"/>
            </a:xfrm>
            <a:custGeom>
              <a:rect b="b" l="l" r="r" t="t"/>
              <a:pathLst>
                <a:path extrusionOk="0" fill="none" h="3921" w="3206">
                  <a:moveTo>
                    <a:pt x="97" y="1869"/>
                  </a:moveTo>
                  <a:cubicBezTo>
                    <a:pt x="1" y="1162"/>
                    <a:pt x="219" y="533"/>
                    <a:pt x="699" y="306"/>
                  </a:cubicBezTo>
                  <a:cubicBezTo>
                    <a:pt x="1363" y="0"/>
                    <a:pt x="2280" y="559"/>
                    <a:pt x="2734" y="1555"/>
                  </a:cubicBezTo>
                  <a:cubicBezTo>
                    <a:pt x="3205" y="2541"/>
                    <a:pt x="3039" y="3607"/>
                    <a:pt x="2376" y="392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-694292" y="2535835"/>
              <a:ext cx="63331" cy="82622"/>
            </a:xfrm>
            <a:custGeom>
              <a:rect b="b" l="l" r="r" t="t"/>
              <a:pathLst>
                <a:path extrusionOk="0" h="3826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1" y="2079"/>
                    <a:pt x="1843" y="3825"/>
                  </a:cubicBezTo>
                  <a:lnTo>
                    <a:pt x="2533" y="3799"/>
                  </a:lnTo>
                  <a:cubicBezTo>
                    <a:pt x="2533" y="3799"/>
                    <a:pt x="865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-717220" y="2554030"/>
              <a:ext cx="53546" cy="66305"/>
            </a:xfrm>
            <a:custGeom>
              <a:rect b="b" l="l" r="r" t="t"/>
              <a:pathLst>
                <a:path extrusionOk="0" h="3223" w="2141">
                  <a:moveTo>
                    <a:pt x="1119" y="0"/>
                  </a:moveTo>
                  <a:lnTo>
                    <a:pt x="638" y="315"/>
                  </a:lnTo>
                  <a:cubicBezTo>
                    <a:pt x="638" y="315"/>
                    <a:pt x="1" y="1747"/>
                    <a:pt x="1564" y="3222"/>
                  </a:cubicBezTo>
                  <a:lnTo>
                    <a:pt x="2140" y="3196"/>
                  </a:lnTo>
                  <a:cubicBezTo>
                    <a:pt x="2140" y="3196"/>
                    <a:pt x="734" y="1921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-666338" y="2528104"/>
              <a:ext cx="63331" cy="82428"/>
            </a:xfrm>
            <a:custGeom>
              <a:rect b="b" l="l" r="r" t="t"/>
              <a:pathLst>
                <a:path extrusionOk="0" h="3817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0" y="2070"/>
                    <a:pt x="1843" y="3816"/>
                  </a:cubicBezTo>
                  <a:lnTo>
                    <a:pt x="2533" y="3799"/>
                  </a:lnTo>
                  <a:cubicBezTo>
                    <a:pt x="2533" y="3799"/>
                    <a:pt x="856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-603700" y="2541600"/>
              <a:ext cx="13550" cy="11825"/>
            </a:xfrm>
            <a:custGeom>
              <a:rect b="b" l="l" r="r" t="t"/>
              <a:pathLst>
                <a:path extrusionOk="0" h="473" w="542">
                  <a:moveTo>
                    <a:pt x="276" y="0"/>
                  </a:moveTo>
                  <a:cubicBezTo>
                    <a:pt x="251" y="0"/>
                    <a:pt x="226" y="5"/>
                    <a:pt x="201" y="14"/>
                  </a:cubicBezTo>
                  <a:cubicBezTo>
                    <a:pt x="79" y="58"/>
                    <a:pt x="0" y="189"/>
                    <a:pt x="44" y="311"/>
                  </a:cubicBezTo>
                  <a:cubicBezTo>
                    <a:pt x="79" y="403"/>
                    <a:pt x="172" y="472"/>
                    <a:pt x="270" y="472"/>
                  </a:cubicBezTo>
                  <a:cubicBezTo>
                    <a:pt x="294" y="472"/>
                    <a:pt x="317" y="468"/>
                    <a:pt x="341" y="460"/>
                  </a:cubicBezTo>
                  <a:cubicBezTo>
                    <a:pt x="463" y="416"/>
                    <a:pt x="542" y="285"/>
                    <a:pt x="498" y="163"/>
                  </a:cubicBezTo>
                  <a:cubicBezTo>
                    <a:pt x="457" y="60"/>
                    <a:pt x="368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-742100" y="2515525"/>
              <a:ext cx="102175" cy="70325"/>
            </a:xfrm>
            <a:custGeom>
              <a:rect b="b" l="l" r="r" t="t"/>
              <a:pathLst>
                <a:path extrusionOk="0" fill="none" h="2813" w="4087">
                  <a:moveTo>
                    <a:pt x="2157" y="88"/>
                  </a:moveTo>
                  <a:cubicBezTo>
                    <a:pt x="3249" y="176"/>
                    <a:pt x="4087" y="839"/>
                    <a:pt x="4035" y="1573"/>
                  </a:cubicBezTo>
                  <a:cubicBezTo>
                    <a:pt x="3982" y="2297"/>
                    <a:pt x="3039" y="2813"/>
                    <a:pt x="1939" y="2725"/>
                  </a:cubicBezTo>
                  <a:cubicBezTo>
                    <a:pt x="848" y="2638"/>
                    <a:pt x="1" y="1974"/>
                    <a:pt x="62" y="1241"/>
                  </a:cubicBezTo>
                  <a:cubicBezTo>
                    <a:pt x="123" y="507"/>
                    <a:pt x="1048" y="1"/>
                    <a:pt x="2157" y="88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-581525" y="4187225"/>
              <a:ext cx="162950" cy="149150"/>
            </a:xfrm>
            <a:custGeom>
              <a:rect b="b" l="l" r="r" t="t"/>
              <a:pathLst>
                <a:path extrusionOk="0" h="5966" w="6518">
                  <a:moveTo>
                    <a:pt x="6004" y="0"/>
                  </a:moveTo>
                  <a:cubicBezTo>
                    <a:pt x="5957" y="0"/>
                    <a:pt x="5909" y="6"/>
                    <a:pt x="5863" y="17"/>
                  </a:cubicBezTo>
                  <a:cubicBezTo>
                    <a:pt x="5645" y="61"/>
                    <a:pt x="5452" y="183"/>
                    <a:pt x="5287" y="314"/>
                  </a:cubicBezTo>
                  <a:cubicBezTo>
                    <a:pt x="3610" y="1545"/>
                    <a:pt x="2274" y="3126"/>
                    <a:pt x="982" y="4715"/>
                  </a:cubicBezTo>
                  <a:cubicBezTo>
                    <a:pt x="630" y="5160"/>
                    <a:pt x="1" y="5965"/>
                    <a:pt x="517" y="5965"/>
                  </a:cubicBezTo>
                  <a:cubicBezTo>
                    <a:pt x="628" y="5965"/>
                    <a:pt x="793" y="5928"/>
                    <a:pt x="1026" y="5841"/>
                  </a:cubicBezTo>
                  <a:cubicBezTo>
                    <a:pt x="2047" y="5439"/>
                    <a:pt x="3043" y="4758"/>
                    <a:pt x="3924" y="4147"/>
                  </a:cubicBezTo>
                  <a:cubicBezTo>
                    <a:pt x="4553" y="3728"/>
                    <a:pt x="5164" y="3257"/>
                    <a:pt x="5645" y="2680"/>
                  </a:cubicBezTo>
                  <a:cubicBezTo>
                    <a:pt x="6125" y="2086"/>
                    <a:pt x="6474" y="1370"/>
                    <a:pt x="6500" y="611"/>
                  </a:cubicBezTo>
                  <a:cubicBezTo>
                    <a:pt x="6518" y="480"/>
                    <a:pt x="6500" y="340"/>
                    <a:pt x="6439" y="235"/>
                  </a:cubicBezTo>
                  <a:cubicBezTo>
                    <a:pt x="6350" y="77"/>
                    <a:pt x="6179" y="0"/>
                    <a:pt x="6004" y="0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-605025" y="4320700"/>
              <a:ext cx="224225" cy="41850"/>
            </a:xfrm>
            <a:custGeom>
              <a:rect b="b" l="l" r="r" t="t"/>
              <a:pathLst>
                <a:path extrusionOk="0" h="1674" w="8969">
                  <a:moveTo>
                    <a:pt x="5061" y="1"/>
                  </a:moveTo>
                  <a:cubicBezTo>
                    <a:pt x="3747" y="1"/>
                    <a:pt x="2426" y="64"/>
                    <a:pt x="1180" y="249"/>
                  </a:cubicBezTo>
                  <a:cubicBezTo>
                    <a:pt x="1" y="423"/>
                    <a:pt x="874" y="930"/>
                    <a:pt x="1625" y="1078"/>
                  </a:cubicBezTo>
                  <a:cubicBezTo>
                    <a:pt x="2699" y="1297"/>
                    <a:pt x="3790" y="1463"/>
                    <a:pt x="4864" y="1585"/>
                  </a:cubicBezTo>
                  <a:cubicBezTo>
                    <a:pt x="5333" y="1636"/>
                    <a:pt x="5817" y="1674"/>
                    <a:pt x="6292" y="1674"/>
                  </a:cubicBezTo>
                  <a:cubicBezTo>
                    <a:pt x="7120" y="1674"/>
                    <a:pt x="7920" y="1558"/>
                    <a:pt x="8558" y="1192"/>
                  </a:cubicBezTo>
                  <a:cubicBezTo>
                    <a:pt x="8741" y="1078"/>
                    <a:pt x="8916" y="947"/>
                    <a:pt x="8942" y="764"/>
                  </a:cubicBezTo>
                  <a:cubicBezTo>
                    <a:pt x="8968" y="537"/>
                    <a:pt x="8750" y="319"/>
                    <a:pt x="8479" y="205"/>
                  </a:cubicBezTo>
                  <a:cubicBezTo>
                    <a:pt x="8209" y="100"/>
                    <a:pt x="7903" y="74"/>
                    <a:pt x="7606" y="66"/>
                  </a:cubicBezTo>
                  <a:cubicBezTo>
                    <a:pt x="6775" y="28"/>
                    <a:pt x="5919" y="1"/>
                    <a:pt x="5061" y="1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-269075" y="6768475"/>
              <a:ext cx="2027925" cy="151300"/>
            </a:xfrm>
            <a:custGeom>
              <a:rect b="b" l="l" r="r" t="t"/>
              <a:pathLst>
                <a:path extrusionOk="0" h="6052" w="81117">
                  <a:moveTo>
                    <a:pt x="40559" y="1"/>
                  </a:moveTo>
                  <a:cubicBezTo>
                    <a:pt x="18154" y="1"/>
                    <a:pt x="1" y="1354"/>
                    <a:pt x="1" y="3031"/>
                  </a:cubicBezTo>
                  <a:cubicBezTo>
                    <a:pt x="1" y="4699"/>
                    <a:pt x="18154" y="6052"/>
                    <a:pt x="40559" y="6052"/>
                  </a:cubicBezTo>
                  <a:cubicBezTo>
                    <a:pt x="51316" y="6052"/>
                    <a:pt x="61628" y="5729"/>
                    <a:pt x="69233" y="5161"/>
                  </a:cubicBezTo>
                  <a:cubicBezTo>
                    <a:pt x="76839" y="4594"/>
                    <a:pt x="81117" y="3825"/>
                    <a:pt x="81117" y="3031"/>
                  </a:cubicBezTo>
                  <a:cubicBezTo>
                    <a:pt x="81117" y="2228"/>
                    <a:pt x="76839" y="1459"/>
                    <a:pt x="69233" y="892"/>
                  </a:cubicBezTo>
                  <a:cubicBezTo>
                    <a:pt x="61628" y="324"/>
                    <a:pt x="51316" y="1"/>
                    <a:pt x="40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247175" y="2477550"/>
              <a:ext cx="469800" cy="243650"/>
            </a:xfrm>
            <a:custGeom>
              <a:rect b="b" l="l" r="r" t="t"/>
              <a:pathLst>
                <a:path extrusionOk="0" h="9746" w="18792">
                  <a:moveTo>
                    <a:pt x="5284" y="1"/>
                  </a:moveTo>
                  <a:cubicBezTo>
                    <a:pt x="3476" y="263"/>
                    <a:pt x="1808" y="472"/>
                    <a:pt x="1" y="743"/>
                  </a:cubicBezTo>
                  <a:cubicBezTo>
                    <a:pt x="752" y="3668"/>
                    <a:pt x="1520" y="6602"/>
                    <a:pt x="2271" y="9527"/>
                  </a:cubicBezTo>
                  <a:lnTo>
                    <a:pt x="18791" y="9745"/>
                  </a:lnTo>
                  <a:cubicBezTo>
                    <a:pt x="17866" y="7396"/>
                    <a:pt x="16084" y="5405"/>
                    <a:pt x="13858" y="4201"/>
                  </a:cubicBezTo>
                  <a:cubicBezTo>
                    <a:pt x="12283" y="3351"/>
                    <a:pt x="10498" y="2916"/>
                    <a:pt x="8707" y="2916"/>
                  </a:cubicBezTo>
                  <a:cubicBezTo>
                    <a:pt x="7975" y="2916"/>
                    <a:pt x="7243" y="2988"/>
                    <a:pt x="6523" y="3135"/>
                  </a:cubicBezTo>
                  <a:cubicBezTo>
                    <a:pt x="6113" y="2087"/>
                    <a:pt x="5694" y="1048"/>
                    <a:pt x="5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436650" y="2534750"/>
              <a:ext cx="255000" cy="94975"/>
            </a:xfrm>
            <a:custGeom>
              <a:rect b="b" l="l" r="r" t="t"/>
              <a:pathLst>
                <a:path extrusionOk="0" fill="none" h="3799" w="10200">
                  <a:moveTo>
                    <a:pt x="1" y="777"/>
                  </a:moveTo>
                  <a:cubicBezTo>
                    <a:pt x="3616" y="0"/>
                    <a:pt x="7589" y="1179"/>
                    <a:pt x="10199" y="3799"/>
                  </a:cubicBezTo>
                </a:path>
              </a:pathLst>
            </a:custGeom>
            <a:solidFill>
              <a:schemeClr val="accent1"/>
            </a:solidFill>
            <a:ln cap="rnd" cmpd="sng" w="113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-948375" y="3100775"/>
              <a:ext cx="529150" cy="608725"/>
            </a:xfrm>
            <a:custGeom>
              <a:rect b="b" l="l" r="r" t="t"/>
              <a:pathLst>
                <a:path extrusionOk="0" h="24349" w="21166">
                  <a:moveTo>
                    <a:pt x="19332" y="0"/>
                  </a:moveTo>
                  <a:cubicBezTo>
                    <a:pt x="15368" y="96"/>
                    <a:pt x="11430" y="1179"/>
                    <a:pt x="7972" y="3118"/>
                  </a:cubicBezTo>
                  <a:cubicBezTo>
                    <a:pt x="6392" y="4017"/>
                    <a:pt x="4872" y="5126"/>
                    <a:pt x="3641" y="6462"/>
                  </a:cubicBezTo>
                  <a:cubicBezTo>
                    <a:pt x="2489" y="7702"/>
                    <a:pt x="1572" y="9125"/>
                    <a:pt x="1066" y="10740"/>
                  </a:cubicBezTo>
                  <a:cubicBezTo>
                    <a:pt x="0" y="14058"/>
                    <a:pt x="830" y="17874"/>
                    <a:pt x="3074" y="20520"/>
                  </a:cubicBezTo>
                  <a:cubicBezTo>
                    <a:pt x="5141" y="22949"/>
                    <a:pt x="8343" y="24349"/>
                    <a:pt x="11552" y="24349"/>
                  </a:cubicBezTo>
                  <a:cubicBezTo>
                    <a:pt x="11826" y="24349"/>
                    <a:pt x="12100" y="24339"/>
                    <a:pt x="12373" y="24318"/>
                  </a:cubicBezTo>
                  <a:cubicBezTo>
                    <a:pt x="15839" y="24047"/>
                    <a:pt x="19122" y="22144"/>
                    <a:pt x="21166" y="19332"/>
                  </a:cubicBezTo>
                  <a:lnTo>
                    <a:pt x="193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001375" y="2917200"/>
              <a:ext cx="815550" cy="737725"/>
            </a:xfrm>
            <a:custGeom>
              <a:rect b="b" l="l" r="r" t="t"/>
              <a:pathLst>
                <a:path extrusionOk="0" h="29509" w="32622">
                  <a:moveTo>
                    <a:pt x="10583" y="0"/>
                  </a:moveTo>
                  <a:lnTo>
                    <a:pt x="0" y="15996"/>
                  </a:lnTo>
                  <a:cubicBezTo>
                    <a:pt x="8531" y="24117"/>
                    <a:pt x="12548" y="27295"/>
                    <a:pt x="15586" y="28299"/>
                  </a:cubicBezTo>
                  <a:cubicBezTo>
                    <a:pt x="17237" y="28841"/>
                    <a:pt x="18913" y="29382"/>
                    <a:pt x="20651" y="29487"/>
                  </a:cubicBezTo>
                  <a:cubicBezTo>
                    <a:pt x="20870" y="29501"/>
                    <a:pt x="21089" y="29508"/>
                    <a:pt x="21309" y="29508"/>
                  </a:cubicBezTo>
                  <a:cubicBezTo>
                    <a:pt x="24455" y="29508"/>
                    <a:pt x="27593" y="28062"/>
                    <a:pt x="29609" y="25654"/>
                  </a:cubicBezTo>
                  <a:cubicBezTo>
                    <a:pt x="31783" y="23078"/>
                    <a:pt x="32622" y="19445"/>
                    <a:pt x="31827" y="16171"/>
                  </a:cubicBezTo>
                  <a:cubicBezTo>
                    <a:pt x="31032" y="12897"/>
                    <a:pt x="28430" y="10059"/>
                    <a:pt x="25444" y="8513"/>
                  </a:cubicBezTo>
                  <a:cubicBezTo>
                    <a:pt x="21576" y="6496"/>
                    <a:pt x="17333" y="5099"/>
                    <a:pt x="13875" y="2480"/>
                  </a:cubicBezTo>
                  <a:cubicBezTo>
                    <a:pt x="12783" y="1659"/>
                    <a:pt x="11675" y="830"/>
                    <a:pt x="10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1294325" y="3123700"/>
              <a:ext cx="225500" cy="93225"/>
            </a:xfrm>
            <a:custGeom>
              <a:rect b="b" l="l" r="r" t="t"/>
              <a:pathLst>
                <a:path extrusionOk="0" fill="none" h="3729" w="9020">
                  <a:moveTo>
                    <a:pt x="9020" y="149"/>
                  </a:moveTo>
                  <a:cubicBezTo>
                    <a:pt x="5684" y="0"/>
                    <a:pt x="2323" y="1345"/>
                    <a:pt x="0" y="372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-692100" y="3022200"/>
              <a:ext cx="374375" cy="214375"/>
            </a:xfrm>
            <a:custGeom>
              <a:rect b="b" l="l" r="r" t="t"/>
              <a:pathLst>
                <a:path extrusionOk="0" h="8575" w="14975">
                  <a:moveTo>
                    <a:pt x="9090" y="0"/>
                  </a:moveTo>
                  <a:lnTo>
                    <a:pt x="0" y="5990"/>
                  </a:lnTo>
                  <a:lnTo>
                    <a:pt x="10478" y="8574"/>
                  </a:lnTo>
                  <a:lnTo>
                    <a:pt x="14975" y="4663"/>
                  </a:lnTo>
                  <a:lnTo>
                    <a:pt x="9090" y="0"/>
                  </a:ln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-500675" y="2640175"/>
              <a:ext cx="1856800" cy="692225"/>
            </a:xfrm>
            <a:custGeom>
              <a:rect b="b" l="l" r="r" t="t"/>
              <a:pathLst>
                <a:path extrusionOk="0" h="27689" w="74272">
                  <a:moveTo>
                    <a:pt x="35363" y="1"/>
                  </a:moveTo>
                  <a:cubicBezTo>
                    <a:pt x="34901" y="961"/>
                    <a:pt x="34036" y="1764"/>
                    <a:pt x="32988" y="1939"/>
                  </a:cubicBezTo>
                  <a:cubicBezTo>
                    <a:pt x="32813" y="1969"/>
                    <a:pt x="32635" y="1983"/>
                    <a:pt x="32457" y="1983"/>
                  </a:cubicBezTo>
                  <a:cubicBezTo>
                    <a:pt x="31586" y="1983"/>
                    <a:pt x="30703" y="1637"/>
                    <a:pt x="30072" y="1014"/>
                  </a:cubicBezTo>
                  <a:cubicBezTo>
                    <a:pt x="26667" y="2044"/>
                    <a:pt x="23480" y="3100"/>
                    <a:pt x="20075" y="4113"/>
                  </a:cubicBezTo>
                  <a:cubicBezTo>
                    <a:pt x="13037" y="6218"/>
                    <a:pt x="6139" y="9317"/>
                    <a:pt x="1" y="13334"/>
                  </a:cubicBezTo>
                  <a:cubicBezTo>
                    <a:pt x="3485" y="18005"/>
                    <a:pt x="7056" y="23017"/>
                    <a:pt x="10548" y="27689"/>
                  </a:cubicBezTo>
                  <a:lnTo>
                    <a:pt x="58511" y="27531"/>
                  </a:lnTo>
                  <a:cubicBezTo>
                    <a:pt x="63802" y="21804"/>
                    <a:pt x="68980" y="16076"/>
                    <a:pt x="74271" y="10348"/>
                  </a:cubicBezTo>
                  <a:cubicBezTo>
                    <a:pt x="65985" y="5519"/>
                    <a:pt x="56695" y="2419"/>
                    <a:pt x="47177" y="1345"/>
                  </a:cubicBezTo>
                  <a:lnTo>
                    <a:pt x="353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87375" y="2660700"/>
              <a:ext cx="272025" cy="128375"/>
            </a:xfrm>
            <a:custGeom>
              <a:rect b="b" l="l" r="r" t="t"/>
              <a:pathLst>
                <a:path extrusionOk="0" fill="none" h="5135" w="10881">
                  <a:moveTo>
                    <a:pt x="10880" y="0"/>
                  </a:moveTo>
                  <a:cubicBezTo>
                    <a:pt x="10644" y="1607"/>
                    <a:pt x="9684" y="3109"/>
                    <a:pt x="8313" y="3991"/>
                  </a:cubicBezTo>
                  <a:cubicBezTo>
                    <a:pt x="6942" y="4873"/>
                    <a:pt x="5196" y="5135"/>
                    <a:pt x="3624" y="4698"/>
                  </a:cubicBezTo>
                  <a:cubicBezTo>
                    <a:pt x="2052" y="4253"/>
                    <a:pt x="699" y="3109"/>
                    <a:pt x="1" y="163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155275" y="2916325"/>
              <a:ext cx="4375" cy="46075"/>
            </a:xfrm>
            <a:custGeom>
              <a:rect b="b" l="l" r="r" t="t"/>
              <a:pathLst>
                <a:path extrusionOk="0" fill="none" h="1843" w="175">
                  <a:moveTo>
                    <a:pt x="175" y="0"/>
                  </a:moveTo>
                  <a:cubicBezTo>
                    <a:pt x="114" y="611"/>
                    <a:pt x="61" y="1231"/>
                    <a:pt x="0" y="184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053100" y="2934875"/>
              <a:ext cx="40200" cy="9625"/>
            </a:xfrm>
            <a:custGeom>
              <a:rect b="b" l="l" r="r" t="t"/>
              <a:pathLst>
                <a:path extrusionOk="0" fill="none" h="385" w="1608">
                  <a:moveTo>
                    <a:pt x="1607" y="385"/>
                  </a:moveTo>
                  <a:cubicBezTo>
                    <a:pt x="1075" y="245"/>
                    <a:pt x="533" y="131"/>
                    <a:pt x="1" y="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1009450" y="2797775"/>
              <a:ext cx="27100" cy="26875"/>
            </a:xfrm>
            <a:custGeom>
              <a:rect b="b" l="l" r="r" t="t"/>
              <a:pathLst>
                <a:path extrusionOk="0" fill="none" h="1075" w="1084">
                  <a:moveTo>
                    <a:pt x="1" y="1"/>
                  </a:moveTo>
                  <a:cubicBezTo>
                    <a:pt x="359" y="368"/>
                    <a:pt x="725" y="717"/>
                    <a:pt x="1083" y="107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848800" y="2822225"/>
              <a:ext cx="25325" cy="32775"/>
            </a:xfrm>
            <a:custGeom>
              <a:rect b="b" l="l" r="r" t="t"/>
              <a:pathLst>
                <a:path extrusionOk="0" fill="none" h="1311" w="1013">
                  <a:moveTo>
                    <a:pt x="1013" y="1"/>
                  </a:moveTo>
                  <a:lnTo>
                    <a:pt x="0" y="1311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758650" y="2777050"/>
              <a:ext cx="41475" cy="25775"/>
            </a:xfrm>
            <a:custGeom>
              <a:rect b="b" l="l" r="r" t="t"/>
              <a:pathLst>
                <a:path extrusionOk="0" fill="none" h="1031" w="1659">
                  <a:moveTo>
                    <a:pt x="1659" y="1031"/>
                  </a:moveTo>
                  <a:cubicBezTo>
                    <a:pt x="1109" y="690"/>
                    <a:pt x="559" y="341"/>
                    <a:pt x="0" y="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652550" y="2804775"/>
              <a:ext cx="26875" cy="25"/>
            </a:xfrm>
            <a:custGeom>
              <a:rect b="b" l="l" r="r" t="t"/>
              <a:pathLst>
                <a:path extrusionOk="0" fill="none" h="1" w="1075">
                  <a:moveTo>
                    <a:pt x="1074" y="0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722400" y="2877450"/>
              <a:ext cx="4400" cy="31475"/>
            </a:xfrm>
            <a:custGeom>
              <a:rect b="b" l="l" r="r" t="t"/>
              <a:pathLst>
                <a:path extrusionOk="0" fill="none" h="1259" w="176">
                  <a:moveTo>
                    <a:pt x="1" y="1"/>
                  </a:moveTo>
                  <a:cubicBezTo>
                    <a:pt x="53" y="420"/>
                    <a:pt x="123" y="830"/>
                    <a:pt x="175" y="125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502575" y="2681000"/>
              <a:ext cx="1350" cy="26875"/>
            </a:xfrm>
            <a:custGeom>
              <a:rect b="b" l="l" r="r" t="t"/>
              <a:pathLst>
                <a:path extrusionOk="0" fill="none" h="1075" w="54">
                  <a:moveTo>
                    <a:pt x="53" y="0"/>
                  </a:moveTo>
                  <a:cubicBezTo>
                    <a:pt x="27" y="358"/>
                    <a:pt x="10" y="725"/>
                    <a:pt x="1" y="1074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680700" y="2697375"/>
              <a:ext cx="28400" cy="6125"/>
            </a:xfrm>
            <a:custGeom>
              <a:rect b="b" l="l" r="r" t="t"/>
              <a:pathLst>
                <a:path extrusionOk="0" fill="none" h="245" w="1136">
                  <a:moveTo>
                    <a:pt x="1136" y="0"/>
                  </a:moveTo>
                  <a:cubicBezTo>
                    <a:pt x="752" y="79"/>
                    <a:pt x="385" y="166"/>
                    <a:pt x="1" y="24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423125" y="2792325"/>
              <a:ext cx="52200" cy="5050"/>
            </a:xfrm>
            <a:custGeom>
              <a:rect b="b" l="l" r="r" t="t"/>
              <a:pathLst>
                <a:path extrusionOk="0" fill="none" h="202" w="2088">
                  <a:moveTo>
                    <a:pt x="2087" y="201"/>
                  </a:moveTo>
                  <a:cubicBezTo>
                    <a:pt x="1389" y="132"/>
                    <a:pt x="699" y="70"/>
                    <a:pt x="1" y="1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421175" y="2855200"/>
              <a:ext cx="8975" cy="43025"/>
            </a:xfrm>
            <a:custGeom>
              <a:rect b="b" l="l" r="r" t="t"/>
              <a:pathLst>
                <a:path extrusionOk="0" fill="none" h="1721" w="359">
                  <a:moveTo>
                    <a:pt x="358" y="0"/>
                  </a:moveTo>
                  <a:cubicBezTo>
                    <a:pt x="245" y="577"/>
                    <a:pt x="122" y="1153"/>
                    <a:pt x="0" y="172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497575" y="2901475"/>
              <a:ext cx="31225" cy="15300"/>
            </a:xfrm>
            <a:custGeom>
              <a:rect b="b" l="l" r="r" t="t"/>
              <a:pathLst>
                <a:path extrusionOk="0" fill="none" h="612" w="1249">
                  <a:moveTo>
                    <a:pt x="0" y="0"/>
                  </a:moveTo>
                  <a:cubicBezTo>
                    <a:pt x="419" y="210"/>
                    <a:pt x="830" y="411"/>
                    <a:pt x="1249" y="612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355900" y="3011700"/>
              <a:ext cx="41925" cy="25"/>
            </a:xfrm>
            <a:custGeom>
              <a:rect b="b" l="l" r="r" t="t"/>
              <a:pathLst>
                <a:path extrusionOk="0" fill="none" h="1" w="1677">
                  <a:moveTo>
                    <a:pt x="1677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65075" y="2903000"/>
              <a:ext cx="50450" cy="13775"/>
            </a:xfrm>
            <a:custGeom>
              <a:rect b="b" l="l" r="r" t="t"/>
              <a:pathLst>
                <a:path extrusionOk="0" fill="none" h="551" w="2018">
                  <a:moveTo>
                    <a:pt x="2018" y="551"/>
                  </a:moveTo>
                  <a:cubicBezTo>
                    <a:pt x="1346" y="367"/>
                    <a:pt x="665" y="18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183875" y="2816125"/>
              <a:ext cx="37800" cy="22725"/>
            </a:xfrm>
            <a:custGeom>
              <a:rect b="b" l="l" r="r" t="t"/>
              <a:pathLst>
                <a:path extrusionOk="0" fill="none" h="909" w="1512">
                  <a:moveTo>
                    <a:pt x="1511" y="0"/>
                  </a:moveTo>
                  <a:cubicBezTo>
                    <a:pt x="1014" y="306"/>
                    <a:pt x="499" y="603"/>
                    <a:pt x="1" y="90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141525" y="2749550"/>
              <a:ext cx="16400" cy="31450"/>
            </a:xfrm>
            <a:custGeom>
              <a:rect b="b" l="l" r="r" t="t"/>
              <a:pathLst>
                <a:path extrusionOk="0" fill="none" h="1258" w="656">
                  <a:moveTo>
                    <a:pt x="1" y="0"/>
                  </a:moveTo>
                  <a:cubicBezTo>
                    <a:pt x="219" y="419"/>
                    <a:pt x="437" y="830"/>
                    <a:pt x="656" y="125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168600" y="2958675"/>
              <a:ext cx="31250" cy="19225"/>
            </a:xfrm>
            <a:custGeom>
              <a:rect b="b" l="l" r="r" t="t"/>
              <a:pathLst>
                <a:path extrusionOk="0" fill="none" h="769" w="1250">
                  <a:moveTo>
                    <a:pt x="1249" y="0"/>
                  </a:moveTo>
                  <a:cubicBezTo>
                    <a:pt x="839" y="262"/>
                    <a:pt x="420" y="507"/>
                    <a:pt x="1" y="76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-45975" y="2816125"/>
              <a:ext cx="22500" cy="37350"/>
            </a:xfrm>
            <a:custGeom>
              <a:rect b="b" l="l" r="r" t="t"/>
              <a:pathLst>
                <a:path extrusionOk="0" fill="none" h="1494" w="900">
                  <a:moveTo>
                    <a:pt x="0" y="0"/>
                  </a:moveTo>
                  <a:cubicBezTo>
                    <a:pt x="297" y="507"/>
                    <a:pt x="594" y="996"/>
                    <a:pt x="900" y="149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-90950" y="2903000"/>
              <a:ext cx="29725" cy="8975"/>
            </a:xfrm>
            <a:custGeom>
              <a:rect b="b" l="l" r="r" t="t"/>
              <a:pathLst>
                <a:path extrusionOk="0" fill="none" h="359" w="1189">
                  <a:moveTo>
                    <a:pt x="1188" y="1"/>
                  </a:moveTo>
                  <a:cubicBezTo>
                    <a:pt x="795" y="114"/>
                    <a:pt x="394" y="236"/>
                    <a:pt x="1" y="359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-158175" y="2861525"/>
              <a:ext cx="34525" cy="13350"/>
            </a:xfrm>
            <a:custGeom>
              <a:rect b="b" l="l" r="r" t="t"/>
              <a:pathLst>
                <a:path extrusionOk="0" fill="none" h="534" w="1381">
                  <a:moveTo>
                    <a:pt x="1380" y="1"/>
                  </a:moveTo>
                  <a:cubicBezTo>
                    <a:pt x="917" y="175"/>
                    <a:pt x="463" y="359"/>
                    <a:pt x="0" y="533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-243525" y="2896900"/>
              <a:ext cx="20975" cy="32750"/>
            </a:xfrm>
            <a:custGeom>
              <a:rect b="b" l="l" r="r" t="t"/>
              <a:pathLst>
                <a:path extrusionOk="0" fill="none" h="1310" w="839">
                  <a:moveTo>
                    <a:pt x="839" y="0"/>
                  </a:moveTo>
                  <a:cubicBezTo>
                    <a:pt x="559" y="437"/>
                    <a:pt x="289" y="873"/>
                    <a:pt x="0" y="131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-169525" y="2957800"/>
              <a:ext cx="16400" cy="29700"/>
            </a:xfrm>
            <a:custGeom>
              <a:rect b="b" l="l" r="r" t="t"/>
              <a:pathLst>
                <a:path extrusionOk="0" fill="none" h="1188" w="656">
                  <a:moveTo>
                    <a:pt x="0" y="0"/>
                  </a:moveTo>
                  <a:cubicBezTo>
                    <a:pt x="219" y="393"/>
                    <a:pt x="437" y="795"/>
                    <a:pt x="655" y="118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-49475" y="2993600"/>
              <a:ext cx="19025" cy="28600"/>
            </a:xfrm>
            <a:custGeom>
              <a:rect b="b" l="l" r="r" t="t"/>
              <a:pathLst>
                <a:path extrusionOk="0" fill="none" h="1144" w="761">
                  <a:moveTo>
                    <a:pt x="760" y="0"/>
                  </a:moveTo>
                  <a:cubicBezTo>
                    <a:pt x="516" y="376"/>
                    <a:pt x="263" y="760"/>
                    <a:pt x="1" y="1144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-356375" y="2959750"/>
              <a:ext cx="38650" cy="14875"/>
            </a:xfrm>
            <a:custGeom>
              <a:rect b="b" l="l" r="r" t="t"/>
              <a:pathLst>
                <a:path extrusionOk="0" fill="none" h="595" w="1546">
                  <a:moveTo>
                    <a:pt x="1546" y="595"/>
                  </a:moveTo>
                  <a:cubicBezTo>
                    <a:pt x="1031" y="402"/>
                    <a:pt x="507" y="202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845725" y="6409175"/>
              <a:ext cx="745500" cy="419800"/>
            </a:xfrm>
            <a:custGeom>
              <a:rect b="b" l="l" r="r" t="t"/>
              <a:pathLst>
                <a:path extrusionOk="0" h="16792" w="29820">
                  <a:moveTo>
                    <a:pt x="1" y="1"/>
                  </a:moveTo>
                  <a:lnTo>
                    <a:pt x="1" y="1"/>
                  </a:lnTo>
                  <a:cubicBezTo>
                    <a:pt x="691" y="5580"/>
                    <a:pt x="1704" y="11134"/>
                    <a:pt x="2385" y="16713"/>
                  </a:cubicBezTo>
                  <a:lnTo>
                    <a:pt x="9396" y="16731"/>
                  </a:lnTo>
                  <a:lnTo>
                    <a:pt x="9789" y="14504"/>
                  </a:lnTo>
                  <a:cubicBezTo>
                    <a:pt x="10330" y="15246"/>
                    <a:pt x="10872" y="15997"/>
                    <a:pt x="11404" y="16748"/>
                  </a:cubicBezTo>
                  <a:lnTo>
                    <a:pt x="29819" y="16792"/>
                  </a:lnTo>
                  <a:cubicBezTo>
                    <a:pt x="29426" y="15683"/>
                    <a:pt x="28239" y="14984"/>
                    <a:pt x="27444" y="14137"/>
                  </a:cubicBezTo>
                  <a:cubicBezTo>
                    <a:pt x="24344" y="10837"/>
                    <a:pt x="22668" y="6226"/>
                    <a:pt x="22956" y="1695"/>
                  </a:cubicBezTo>
                  <a:cubicBezTo>
                    <a:pt x="15325" y="1136"/>
                    <a:pt x="7641" y="56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906425" y="6739675"/>
              <a:ext cx="632400" cy="85375"/>
            </a:xfrm>
            <a:custGeom>
              <a:rect b="b" l="l" r="r" t="t"/>
              <a:pathLst>
                <a:path extrusionOk="0" fill="none" h="3415" w="25296">
                  <a:moveTo>
                    <a:pt x="25296" y="2489"/>
                  </a:moveTo>
                  <a:cubicBezTo>
                    <a:pt x="21532" y="3414"/>
                    <a:pt x="17577" y="2803"/>
                    <a:pt x="13752" y="2192"/>
                  </a:cubicBez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1273800" y="65790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1282975" y="66146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1282750" y="6655625"/>
              <a:ext cx="125100" cy="3300"/>
            </a:xfrm>
            <a:custGeom>
              <a:rect b="b" l="l" r="r" t="t"/>
              <a:pathLst>
                <a:path extrusionOk="0" fill="none" h="132" w="5004">
                  <a:moveTo>
                    <a:pt x="5004" y="132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-220600" y="6402625"/>
              <a:ext cx="691125" cy="426800"/>
            </a:xfrm>
            <a:custGeom>
              <a:rect b="b" l="l" r="r" t="t"/>
              <a:pathLst>
                <a:path extrusionOk="0" h="17072" w="27645">
                  <a:moveTo>
                    <a:pt x="4942" y="1"/>
                  </a:moveTo>
                  <a:lnTo>
                    <a:pt x="4942" y="1"/>
                  </a:lnTo>
                  <a:cubicBezTo>
                    <a:pt x="6182" y="4655"/>
                    <a:pt x="6278" y="10767"/>
                    <a:pt x="2532" y="13788"/>
                  </a:cubicBezTo>
                  <a:cubicBezTo>
                    <a:pt x="1467" y="14661"/>
                    <a:pt x="201" y="15526"/>
                    <a:pt x="0" y="16888"/>
                  </a:cubicBezTo>
                  <a:lnTo>
                    <a:pt x="19786" y="17019"/>
                  </a:lnTo>
                  <a:cubicBezTo>
                    <a:pt x="20371" y="16294"/>
                    <a:pt x="20939" y="15587"/>
                    <a:pt x="21515" y="14879"/>
                  </a:cubicBezTo>
                  <a:cubicBezTo>
                    <a:pt x="21637" y="15587"/>
                    <a:pt x="21768" y="16311"/>
                    <a:pt x="21882" y="17036"/>
                  </a:cubicBezTo>
                  <a:lnTo>
                    <a:pt x="27644" y="17071"/>
                  </a:lnTo>
                  <a:cubicBezTo>
                    <a:pt x="27601" y="12391"/>
                    <a:pt x="27574" y="7720"/>
                    <a:pt x="27531" y="3039"/>
                  </a:cubicBezTo>
                  <a:cubicBezTo>
                    <a:pt x="20004" y="2192"/>
                    <a:pt x="12469" y="839"/>
                    <a:pt x="4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-200750" y="6745575"/>
              <a:ext cx="660150" cy="72500"/>
            </a:xfrm>
            <a:custGeom>
              <a:rect b="b" l="l" r="r" t="t"/>
              <a:pathLst>
                <a:path extrusionOk="0" fill="none" h="2900" w="26406">
                  <a:moveTo>
                    <a:pt x="26405" y="0"/>
                  </a:moveTo>
                  <a:cubicBezTo>
                    <a:pt x="17656" y="1371"/>
                    <a:pt x="8846" y="2331"/>
                    <a:pt x="1" y="2899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-31125" y="6560900"/>
              <a:ext cx="95200" cy="25"/>
            </a:xfrm>
            <a:custGeom>
              <a:rect b="b" l="l" r="r" t="t"/>
              <a:pathLst>
                <a:path extrusionOk="0" fill="none" h="1" w="3808">
                  <a:moveTo>
                    <a:pt x="3807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-43575" y="6589925"/>
              <a:ext cx="113325" cy="8325"/>
            </a:xfrm>
            <a:custGeom>
              <a:rect b="b" l="l" r="r" t="t"/>
              <a:pathLst>
                <a:path extrusionOk="0" fill="none" h="333" w="4533">
                  <a:moveTo>
                    <a:pt x="4532" y="332"/>
                  </a:moveTo>
                  <a:cubicBezTo>
                    <a:pt x="3030" y="228"/>
                    <a:pt x="1511" y="11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-43575" y="6633575"/>
              <a:ext cx="107650" cy="7225"/>
            </a:xfrm>
            <a:custGeom>
              <a:rect b="b" l="l" r="r" t="t"/>
              <a:pathLst>
                <a:path extrusionOk="0" fill="none" h="289" w="4306">
                  <a:moveTo>
                    <a:pt x="4305" y="289"/>
                  </a:moveTo>
                  <a:cubicBezTo>
                    <a:pt x="2873" y="193"/>
                    <a:pt x="1441" y="97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-235225" y="2640400"/>
              <a:ext cx="1689350" cy="3893225"/>
            </a:xfrm>
            <a:custGeom>
              <a:rect b="b" l="l" r="r" t="t"/>
              <a:pathLst>
                <a:path extrusionOk="0" h="155729" w="67574">
                  <a:moveTo>
                    <a:pt x="30962" y="0"/>
                  </a:moveTo>
                  <a:lnTo>
                    <a:pt x="30753" y="23908"/>
                  </a:lnTo>
                  <a:lnTo>
                    <a:pt x="14739" y="24868"/>
                  </a:lnTo>
                  <a:lnTo>
                    <a:pt x="13822" y="2236"/>
                  </a:lnTo>
                  <a:lnTo>
                    <a:pt x="9937" y="3179"/>
                  </a:lnTo>
                  <a:lnTo>
                    <a:pt x="10618" y="28116"/>
                  </a:lnTo>
                  <a:lnTo>
                    <a:pt x="1694" y="37974"/>
                  </a:lnTo>
                  <a:cubicBezTo>
                    <a:pt x="1293" y="46112"/>
                    <a:pt x="0" y="54748"/>
                    <a:pt x="393" y="62894"/>
                  </a:cubicBezTo>
                  <a:cubicBezTo>
                    <a:pt x="1947" y="95559"/>
                    <a:pt x="3344" y="121789"/>
                    <a:pt x="4453" y="153895"/>
                  </a:cubicBezTo>
                  <a:cubicBezTo>
                    <a:pt x="12757" y="154454"/>
                    <a:pt x="21419" y="154952"/>
                    <a:pt x="29731" y="155510"/>
                  </a:cubicBezTo>
                  <a:cubicBezTo>
                    <a:pt x="30011" y="136982"/>
                    <a:pt x="26265" y="118078"/>
                    <a:pt x="27889" y="99611"/>
                  </a:cubicBezTo>
                  <a:cubicBezTo>
                    <a:pt x="28552" y="92023"/>
                    <a:pt x="29233" y="84479"/>
                    <a:pt x="29906" y="76891"/>
                  </a:cubicBezTo>
                  <a:cubicBezTo>
                    <a:pt x="32517" y="85046"/>
                    <a:pt x="35206" y="94834"/>
                    <a:pt x="37476" y="101025"/>
                  </a:cubicBezTo>
                  <a:cubicBezTo>
                    <a:pt x="37598" y="119187"/>
                    <a:pt x="39476" y="137523"/>
                    <a:pt x="43195" y="155292"/>
                  </a:cubicBezTo>
                  <a:cubicBezTo>
                    <a:pt x="51263" y="155371"/>
                    <a:pt x="59506" y="155650"/>
                    <a:pt x="67574" y="155729"/>
                  </a:cubicBezTo>
                  <a:cubicBezTo>
                    <a:pt x="64954" y="139060"/>
                    <a:pt x="64631" y="122121"/>
                    <a:pt x="62291" y="105417"/>
                  </a:cubicBezTo>
                  <a:cubicBezTo>
                    <a:pt x="61811" y="102038"/>
                    <a:pt x="61479" y="98397"/>
                    <a:pt x="61043" y="95027"/>
                  </a:cubicBezTo>
                  <a:cubicBezTo>
                    <a:pt x="58668" y="76446"/>
                    <a:pt x="56231" y="57856"/>
                    <a:pt x="53848" y="39284"/>
                  </a:cubicBezTo>
                  <a:lnTo>
                    <a:pt x="35014" y="25829"/>
                  </a:lnTo>
                  <a:lnTo>
                    <a:pt x="34717" y="420"/>
                  </a:lnTo>
                  <a:lnTo>
                    <a:pt x="309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510875" y="4412475"/>
              <a:ext cx="1550" cy="163975"/>
            </a:xfrm>
            <a:custGeom>
              <a:rect b="b" l="l" r="r" t="t"/>
              <a:pathLst>
                <a:path extrusionOk="0" fill="none" h="6559" w="62">
                  <a:moveTo>
                    <a:pt x="62" y="1"/>
                  </a:moveTo>
                  <a:cubicBezTo>
                    <a:pt x="36" y="2184"/>
                    <a:pt x="18" y="4366"/>
                    <a:pt x="1" y="655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826950" y="6379925"/>
              <a:ext cx="592900" cy="10300"/>
            </a:xfrm>
            <a:custGeom>
              <a:rect b="b" l="l" r="r" t="t"/>
              <a:pathLst>
                <a:path extrusionOk="0" fill="none" h="412" w="23716">
                  <a:moveTo>
                    <a:pt x="23716" y="1"/>
                  </a:moveTo>
                  <a:cubicBezTo>
                    <a:pt x="15814" y="132"/>
                    <a:pt x="7903" y="280"/>
                    <a:pt x="1" y="41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-123675" y="6343250"/>
              <a:ext cx="623000" cy="31250"/>
            </a:xfrm>
            <a:custGeom>
              <a:rect b="b" l="l" r="r" t="t"/>
              <a:pathLst>
                <a:path extrusionOk="0" fill="none" h="1250" w="24920">
                  <a:moveTo>
                    <a:pt x="24920" y="1249"/>
                  </a:moveTo>
                  <a:cubicBezTo>
                    <a:pt x="16607" y="839"/>
                    <a:pt x="8304" y="411"/>
                    <a:pt x="0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521800" y="4443475"/>
              <a:ext cx="354300" cy="1939525"/>
            </a:xfrm>
            <a:custGeom>
              <a:rect b="b" l="l" r="r" t="t"/>
              <a:pathLst>
                <a:path extrusionOk="0" fill="none" h="77581" w="14172">
                  <a:moveTo>
                    <a:pt x="0" y="1"/>
                  </a:moveTo>
                  <a:lnTo>
                    <a:pt x="9692" y="29077"/>
                  </a:lnTo>
                  <a:cubicBezTo>
                    <a:pt x="9823" y="29461"/>
                    <a:pt x="9762" y="29601"/>
                    <a:pt x="9797" y="30002"/>
                  </a:cubicBezTo>
                  <a:cubicBezTo>
                    <a:pt x="9369" y="30029"/>
                    <a:pt x="8933" y="30046"/>
                    <a:pt x="8505" y="30072"/>
                  </a:cubicBezTo>
                  <a:cubicBezTo>
                    <a:pt x="9753" y="45946"/>
                    <a:pt x="11954" y="61812"/>
                    <a:pt x="14172" y="7758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930000" y="3896650"/>
              <a:ext cx="236425" cy="201725"/>
            </a:xfrm>
            <a:custGeom>
              <a:rect b="b" l="l" r="r" t="t"/>
              <a:pathLst>
                <a:path extrusionOk="0" fill="none" h="8069" w="9457">
                  <a:moveTo>
                    <a:pt x="9457" y="8069"/>
                  </a:moveTo>
                  <a:cubicBezTo>
                    <a:pt x="5230" y="7161"/>
                    <a:pt x="1563" y="4026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-220600" y="4037025"/>
              <a:ext cx="174425" cy="198000"/>
            </a:xfrm>
            <a:custGeom>
              <a:rect b="b" l="l" r="r" t="t"/>
              <a:pathLst>
                <a:path extrusionOk="0" fill="none" h="7920" w="6977">
                  <a:moveTo>
                    <a:pt x="6977" y="0"/>
                  </a:moveTo>
                  <a:cubicBezTo>
                    <a:pt x="6462" y="3685"/>
                    <a:pt x="3589" y="6951"/>
                    <a:pt x="0" y="7920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418975" y="3998175"/>
              <a:ext cx="116375" cy="167225"/>
            </a:xfrm>
            <a:custGeom>
              <a:rect b="b" l="l" r="r" t="t"/>
              <a:pathLst>
                <a:path extrusionOk="0" fill="none" h="6689" w="4655">
                  <a:moveTo>
                    <a:pt x="4192" y="0"/>
                  </a:moveTo>
                  <a:cubicBezTo>
                    <a:pt x="4349" y="2148"/>
                    <a:pt x="4497" y="4305"/>
                    <a:pt x="4655" y="6444"/>
                  </a:cubicBezTo>
                  <a:cubicBezTo>
                    <a:pt x="3738" y="6540"/>
                    <a:pt x="2690" y="6592"/>
                    <a:pt x="1773" y="6688"/>
                  </a:cubicBezTo>
                  <a:cubicBezTo>
                    <a:pt x="1214" y="4785"/>
                    <a:pt x="560" y="2925"/>
                    <a:pt x="1" y="1004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-532750" y="2864375"/>
              <a:ext cx="1738250" cy="1485925"/>
            </a:xfrm>
            <a:custGeom>
              <a:rect b="b" l="l" r="r" t="t"/>
              <a:pathLst>
                <a:path extrusionOk="0" h="59437" w="69530">
                  <a:moveTo>
                    <a:pt x="4060" y="0"/>
                  </a:moveTo>
                  <a:lnTo>
                    <a:pt x="0" y="59436"/>
                  </a:lnTo>
                  <a:lnTo>
                    <a:pt x="69529" y="59436"/>
                  </a:lnTo>
                  <a:lnTo>
                    <a:pt x="63985" y="245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706142" y="2870935"/>
              <a:ext cx="434675" cy="333780"/>
            </a:xfrm>
            <a:custGeom>
              <a:rect b="b" l="l" r="r" t="t"/>
              <a:pathLst>
                <a:path extrusionOk="0" h="18595" w="17387">
                  <a:moveTo>
                    <a:pt x="1428" y="0"/>
                  </a:moveTo>
                  <a:cubicBezTo>
                    <a:pt x="703" y="0"/>
                    <a:pt x="0" y="465"/>
                    <a:pt x="39" y="1399"/>
                  </a:cubicBezTo>
                  <a:cubicBezTo>
                    <a:pt x="214" y="5441"/>
                    <a:pt x="2842" y="9178"/>
                    <a:pt x="5540" y="12051"/>
                  </a:cubicBezTo>
                  <a:cubicBezTo>
                    <a:pt x="8212" y="14880"/>
                    <a:pt x="11478" y="17011"/>
                    <a:pt x="15084" y="18486"/>
                  </a:cubicBezTo>
                  <a:cubicBezTo>
                    <a:pt x="15271" y="18561"/>
                    <a:pt x="15446" y="18595"/>
                    <a:pt x="15609" y="18595"/>
                  </a:cubicBezTo>
                  <a:cubicBezTo>
                    <a:pt x="16948" y="18595"/>
                    <a:pt x="17386" y="16299"/>
                    <a:pt x="15852" y="15684"/>
                  </a:cubicBezTo>
                  <a:cubicBezTo>
                    <a:pt x="12866" y="14470"/>
                    <a:pt x="10150" y="12619"/>
                    <a:pt x="7898" y="10314"/>
                  </a:cubicBezTo>
                  <a:cubicBezTo>
                    <a:pt x="5636" y="8000"/>
                    <a:pt x="3087" y="4734"/>
                    <a:pt x="2947" y="1399"/>
                  </a:cubicBezTo>
                  <a:cubicBezTo>
                    <a:pt x="2903" y="468"/>
                    <a:pt x="2155" y="0"/>
                    <a:pt x="142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496234" y="2859536"/>
              <a:ext cx="617375" cy="474544"/>
            </a:xfrm>
            <a:custGeom>
              <a:rect b="b" l="l" r="r" t="t"/>
              <a:pathLst>
                <a:path extrusionOk="0" h="26437" w="24695">
                  <a:moveTo>
                    <a:pt x="2030" y="0"/>
                  </a:moveTo>
                  <a:cubicBezTo>
                    <a:pt x="1001" y="0"/>
                    <a:pt x="1" y="659"/>
                    <a:pt x="53" y="1981"/>
                  </a:cubicBezTo>
                  <a:cubicBezTo>
                    <a:pt x="306" y="7735"/>
                    <a:pt x="4035" y="13053"/>
                    <a:pt x="7868" y="17122"/>
                  </a:cubicBezTo>
                  <a:cubicBezTo>
                    <a:pt x="11675" y="21165"/>
                    <a:pt x="16320" y="24194"/>
                    <a:pt x="21437" y="26273"/>
                  </a:cubicBezTo>
                  <a:cubicBezTo>
                    <a:pt x="21710" y="26385"/>
                    <a:pt x="21966" y="26436"/>
                    <a:pt x="22202" y="26436"/>
                  </a:cubicBezTo>
                  <a:cubicBezTo>
                    <a:pt x="24086" y="26436"/>
                    <a:pt x="24694" y="23193"/>
                    <a:pt x="22537" y="22308"/>
                  </a:cubicBezTo>
                  <a:cubicBezTo>
                    <a:pt x="18285" y="20588"/>
                    <a:pt x="14434" y="17951"/>
                    <a:pt x="11229" y="14668"/>
                  </a:cubicBezTo>
                  <a:cubicBezTo>
                    <a:pt x="8025" y="11385"/>
                    <a:pt x="4384" y="6749"/>
                    <a:pt x="4183" y="1981"/>
                  </a:cubicBezTo>
                  <a:cubicBezTo>
                    <a:pt x="4122" y="662"/>
                    <a:pt x="3062" y="0"/>
                    <a:pt x="2030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-490638" y="3020867"/>
              <a:ext cx="249198" cy="322290"/>
            </a:xfrm>
            <a:custGeom>
              <a:rect b="b" l="l" r="r" t="t"/>
              <a:pathLst>
                <a:path extrusionOk="0" h="21780" w="12677">
                  <a:moveTo>
                    <a:pt x="11414" y="1"/>
                  </a:moveTo>
                  <a:cubicBezTo>
                    <a:pt x="10633" y="1"/>
                    <a:pt x="9769" y="570"/>
                    <a:pt x="9769" y="1580"/>
                  </a:cubicBezTo>
                  <a:cubicBezTo>
                    <a:pt x="9786" y="4811"/>
                    <a:pt x="9114" y="8015"/>
                    <a:pt x="7839" y="10975"/>
                  </a:cubicBezTo>
                  <a:cubicBezTo>
                    <a:pt x="6565" y="13944"/>
                    <a:pt x="4521" y="17550"/>
                    <a:pt x="1474" y="18956"/>
                  </a:cubicBezTo>
                  <a:cubicBezTo>
                    <a:pt x="0" y="19643"/>
                    <a:pt x="657" y="21779"/>
                    <a:pt x="1977" y="21779"/>
                  </a:cubicBezTo>
                  <a:cubicBezTo>
                    <a:pt x="2167" y="21779"/>
                    <a:pt x="2370" y="21735"/>
                    <a:pt x="2583" y="21637"/>
                  </a:cubicBezTo>
                  <a:cubicBezTo>
                    <a:pt x="6259" y="19934"/>
                    <a:pt x="8721" y="16083"/>
                    <a:pt x="10337" y="12503"/>
                  </a:cubicBezTo>
                  <a:cubicBezTo>
                    <a:pt x="11943" y="8950"/>
                    <a:pt x="12677" y="5116"/>
                    <a:pt x="12650" y="1231"/>
                  </a:cubicBezTo>
                  <a:cubicBezTo>
                    <a:pt x="12646" y="387"/>
                    <a:pt x="12058" y="1"/>
                    <a:pt x="11414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-440500" y="3019025"/>
              <a:ext cx="283000" cy="486575"/>
            </a:xfrm>
            <a:custGeom>
              <a:rect b="b" l="l" r="r" t="t"/>
              <a:pathLst>
                <a:path extrusionOk="0" h="19463" w="11320">
                  <a:moveTo>
                    <a:pt x="10204" y="0"/>
                  </a:moveTo>
                  <a:cubicBezTo>
                    <a:pt x="9506" y="0"/>
                    <a:pt x="8735" y="509"/>
                    <a:pt x="8735" y="1411"/>
                  </a:cubicBezTo>
                  <a:cubicBezTo>
                    <a:pt x="8744" y="4292"/>
                    <a:pt x="8141" y="7165"/>
                    <a:pt x="7006" y="9819"/>
                  </a:cubicBezTo>
                  <a:cubicBezTo>
                    <a:pt x="5871" y="12474"/>
                    <a:pt x="4038" y="15687"/>
                    <a:pt x="1322" y="16944"/>
                  </a:cubicBezTo>
                  <a:cubicBezTo>
                    <a:pt x="0" y="17555"/>
                    <a:pt x="584" y="19463"/>
                    <a:pt x="1762" y="19463"/>
                  </a:cubicBezTo>
                  <a:cubicBezTo>
                    <a:pt x="1930" y="19463"/>
                    <a:pt x="2111" y="19424"/>
                    <a:pt x="2300" y="19337"/>
                  </a:cubicBezTo>
                  <a:cubicBezTo>
                    <a:pt x="5592" y="17809"/>
                    <a:pt x="7783" y="14368"/>
                    <a:pt x="9233" y="11173"/>
                  </a:cubicBezTo>
                  <a:cubicBezTo>
                    <a:pt x="10665" y="7994"/>
                    <a:pt x="11320" y="4571"/>
                    <a:pt x="11311" y="1096"/>
                  </a:cubicBezTo>
                  <a:cubicBezTo>
                    <a:pt x="11303" y="344"/>
                    <a:pt x="10778" y="0"/>
                    <a:pt x="1020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698603" y="3640745"/>
              <a:ext cx="456573" cy="699577"/>
            </a:xfrm>
            <a:custGeom>
              <a:rect b="b" l="l" r="r" t="t"/>
              <a:pathLst>
                <a:path extrusionOk="0" h="36815" w="24027">
                  <a:moveTo>
                    <a:pt x="20755" y="0"/>
                  </a:moveTo>
                  <a:cubicBezTo>
                    <a:pt x="20388" y="0"/>
                    <a:pt x="19987" y="87"/>
                    <a:pt x="19561" y="284"/>
                  </a:cubicBezTo>
                  <a:cubicBezTo>
                    <a:pt x="12838" y="3375"/>
                    <a:pt x="8158" y="9924"/>
                    <a:pt x="4988" y="15992"/>
                  </a:cubicBezTo>
                  <a:cubicBezTo>
                    <a:pt x="1862" y="22008"/>
                    <a:pt x="291" y="28400"/>
                    <a:pt x="46" y="34861"/>
                  </a:cubicBezTo>
                  <a:cubicBezTo>
                    <a:pt x="0" y="36209"/>
                    <a:pt x="963" y="36815"/>
                    <a:pt x="2072" y="36815"/>
                  </a:cubicBezTo>
                  <a:cubicBezTo>
                    <a:pt x="3505" y="36815"/>
                    <a:pt x="5182" y="35803"/>
                    <a:pt x="5241" y="34075"/>
                  </a:cubicBezTo>
                  <a:cubicBezTo>
                    <a:pt x="5442" y="28714"/>
                    <a:pt x="6874" y="23344"/>
                    <a:pt x="9371" y="18341"/>
                  </a:cubicBezTo>
                  <a:cubicBezTo>
                    <a:pt x="11877" y="13329"/>
                    <a:pt x="15798" y="7208"/>
                    <a:pt x="21360" y="4650"/>
                  </a:cubicBezTo>
                  <a:cubicBezTo>
                    <a:pt x="24026" y="3429"/>
                    <a:pt x="23061" y="0"/>
                    <a:pt x="2075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916383" y="3877411"/>
              <a:ext cx="239812" cy="367242"/>
            </a:xfrm>
            <a:custGeom>
              <a:rect b="b" l="l" r="r" t="t"/>
              <a:pathLst>
                <a:path extrusionOk="0" h="19326" w="12620">
                  <a:moveTo>
                    <a:pt x="10899" y="1"/>
                  </a:moveTo>
                  <a:cubicBezTo>
                    <a:pt x="10707" y="1"/>
                    <a:pt x="10497" y="46"/>
                    <a:pt x="10274" y="149"/>
                  </a:cubicBezTo>
                  <a:cubicBezTo>
                    <a:pt x="6738" y="1764"/>
                    <a:pt x="4284" y="5213"/>
                    <a:pt x="2625" y="8392"/>
                  </a:cubicBezTo>
                  <a:cubicBezTo>
                    <a:pt x="975" y="11544"/>
                    <a:pt x="154" y="14906"/>
                    <a:pt x="23" y="18302"/>
                  </a:cubicBezTo>
                  <a:cubicBezTo>
                    <a:pt x="1" y="19009"/>
                    <a:pt x="504" y="19326"/>
                    <a:pt x="1085" y="19326"/>
                  </a:cubicBezTo>
                  <a:cubicBezTo>
                    <a:pt x="1839" y="19326"/>
                    <a:pt x="2722" y="18794"/>
                    <a:pt x="2756" y="17892"/>
                  </a:cubicBezTo>
                  <a:cubicBezTo>
                    <a:pt x="2852" y="15071"/>
                    <a:pt x="3603" y="12260"/>
                    <a:pt x="4922" y="9623"/>
                  </a:cubicBezTo>
                  <a:cubicBezTo>
                    <a:pt x="6232" y="6995"/>
                    <a:pt x="8301" y="3790"/>
                    <a:pt x="11226" y="2446"/>
                  </a:cubicBezTo>
                  <a:cubicBezTo>
                    <a:pt x="12620" y="1805"/>
                    <a:pt x="12109" y="1"/>
                    <a:pt x="1089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-509625" y="3890074"/>
              <a:ext cx="326150" cy="484600"/>
            </a:xfrm>
            <a:custGeom>
              <a:rect b="b" l="l" r="r" t="t"/>
              <a:pathLst>
                <a:path extrusionOk="0" h="19384" w="13046">
                  <a:moveTo>
                    <a:pt x="1629" y="1"/>
                  </a:moveTo>
                  <a:cubicBezTo>
                    <a:pt x="576" y="1"/>
                    <a:pt x="0" y="2004"/>
                    <a:pt x="1162" y="2746"/>
                  </a:cubicBezTo>
                  <a:cubicBezTo>
                    <a:pt x="3528" y="4257"/>
                    <a:pt x="5580" y="6335"/>
                    <a:pt x="7187" y="8797"/>
                  </a:cubicBezTo>
                  <a:cubicBezTo>
                    <a:pt x="8793" y="11268"/>
                    <a:pt x="10513" y="14673"/>
                    <a:pt x="10199" y="17860"/>
                  </a:cubicBezTo>
                  <a:cubicBezTo>
                    <a:pt x="10103" y="18838"/>
                    <a:pt x="10798" y="19384"/>
                    <a:pt x="11474" y="19384"/>
                  </a:cubicBezTo>
                  <a:cubicBezTo>
                    <a:pt x="12031" y="19384"/>
                    <a:pt x="12574" y="19014"/>
                    <a:pt x="12653" y="18210"/>
                  </a:cubicBezTo>
                  <a:cubicBezTo>
                    <a:pt x="13046" y="14342"/>
                    <a:pt x="11326" y="10482"/>
                    <a:pt x="9422" y="7435"/>
                  </a:cubicBezTo>
                  <a:cubicBezTo>
                    <a:pt x="7527" y="4414"/>
                    <a:pt x="5048" y="2004"/>
                    <a:pt x="2184" y="179"/>
                  </a:cubicBezTo>
                  <a:cubicBezTo>
                    <a:pt x="1989" y="55"/>
                    <a:pt x="1803" y="1"/>
                    <a:pt x="162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-392625" y="3702949"/>
              <a:ext cx="455600" cy="676200"/>
            </a:xfrm>
            <a:custGeom>
              <a:rect b="b" l="l" r="r" t="t"/>
              <a:pathLst>
                <a:path extrusionOk="0" h="27048" w="18224">
                  <a:moveTo>
                    <a:pt x="2288" y="0"/>
                  </a:moveTo>
                  <a:cubicBezTo>
                    <a:pt x="816" y="0"/>
                    <a:pt x="1" y="2790"/>
                    <a:pt x="1634" y="3831"/>
                  </a:cubicBezTo>
                  <a:cubicBezTo>
                    <a:pt x="4943" y="5935"/>
                    <a:pt x="7807" y="8843"/>
                    <a:pt x="10051" y="12283"/>
                  </a:cubicBezTo>
                  <a:cubicBezTo>
                    <a:pt x="12286" y="15714"/>
                    <a:pt x="14696" y="20464"/>
                    <a:pt x="14251" y="24926"/>
                  </a:cubicBezTo>
                  <a:cubicBezTo>
                    <a:pt x="14112" y="26286"/>
                    <a:pt x="15081" y="27047"/>
                    <a:pt x="16025" y="27047"/>
                  </a:cubicBezTo>
                  <a:cubicBezTo>
                    <a:pt x="16802" y="27047"/>
                    <a:pt x="17563" y="26531"/>
                    <a:pt x="17673" y="25407"/>
                  </a:cubicBezTo>
                  <a:cubicBezTo>
                    <a:pt x="18224" y="20019"/>
                    <a:pt x="15822" y="14623"/>
                    <a:pt x="13159" y="10371"/>
                  </a:cubicBezTo>
                  <a:cubicBezTo>
                    <a:pt x="10514" y="6171"/>
                    <a:pt x="7056" y="2792"/>
                    <a:pt x="3066" y="251"/>
                  </a:cubicBezTo>
                  <a:cubicBezTo>
                    <a:pt x="2794" y="77"/>
                    <a:pt x="2532" y="0"/>
                    <a:pt x="228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-101031" y="2877454"/>
              <a:ext cx="227752" cy="516255"/>
            </a:xfrm>
            <a:custGeom>
              <a:rect b="b" l="l" r="r" t="t"/>
              <a:pathLst>
                <a:path extrusionOk="0" h="34888" w="11586">
                  <a:moveTo>
                    <a:pt x="2995" y="1"/>
                  </a:moveTo>
                  <a:cubicBezTo>
                    <a:pt x="1545" y="1"/>
                    <a:pt x="1" y="2245"/>
                    <a:pt x="1125" y="3858"/>
                  </a:cubicBezTo>
                  <a:cubicBezTo>
                    <a:pt x="3701" y="7551"/>
                    <a:pt x="5465" y="11874"/>
                    <a:pt x="6321" y="16484"/>
                  </a:cubicBezTo>
                  <a:cubicBezTo>
                    <a:pt x="7185" y="21103"/>
                    <a:pt x="7657" y="27198"/>
                    <a:pt x="5220" y="31712"/>
                  </a:cubicBezTo>
                  <a:cubicBezTo>
                    <a:pt x="4306" y="33411"/>
                    <a:pt x="5568" y="34887"/>
                    <a:pt x="6901" y="34887"/>
                  </a:cubicBezTo>
                  <a:cubicBezTo>
                    <a:pt x="7540" y="34887"/>
                    <a:pt x="8196" y="34547"/>
                    <a:pt x="8635" y="33729"/>
                  </a:cubicBezTo>
                  <a:cubicBezTo>
                    <a:pt x="11586" y="28263"/>
                    <a:pt x="11402" y="21505"/>
                    <a:pt x="10451" y="15846"/>
                  </a:cubicBezTo>
                  <a:cubicBezTo>
                    <a:pt x="9508" y="10232"/>
                    <a:pt x="7316" y="5150"/>
                    <a:pt x="4216" y="706"/>
                  </a:cubicBezTo>
                  <a:cubicBezTo>
                    <a:pt x="3870" y="209"/>
                    <a:pt x="3437" y="1"/>
                    <a:pt x="2995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181600" y="2457025"/>
              <a:ext cx="157725" cy="474550"/>
            </a:xfrm>
            <a:custGeom>
              <a:rect b="b" l="l" r="r" t="t"/>
              <a:pathLst>
                <a:path extrusionOk="0" h="18982" w="6309">
                  <a:moveTo>
                    <a:pt x="1629" y="0"/>
                  </a:moveTo>
                  <a:cubicBezTo>
                    <a:pt x="841" y="0"/>
                    <a:pt x="0" y="1220"/>
                    <a:pt x="616" y="2096"/>
                  </a:cubicBezTo>
                  <a:cubicBezTo>
                    <a:pt x="2021" y="4105"/>
                    <a:pt x="2982" y="6462"/>
                    <a:pt x="3453" y="8977"/>
                  </a:cubicBezTo>
                  <a:cubicBezTo>
                    <a:pt x="3916" y="11483"/>
                    <a:pt x="4169" y="14801"/>
                    <a:pt x="2851" y="17255"/>
                  </a:cubicBezTo>
                  <a:cubicBezTo>
                    <a:pt x="2356" y="18179"/>
                    <a:pt x="3042" y="18981"/>
                    <a:pt x="3763" y="18981"/>
                  </a:cubicBezTo>
                  <a:cubicBezTo>
                    <a:pt x="4110" y="18981"/>
                    <a:pt x="4466" y="18795"/>
                    <a:pt x="4702" y="18346"/>
                  </a:cubicBezTo>
                  <a:cubicBezTo>
                    <a:pt x="6309" y="15368"/>
                    <a:pt x="6213" y="11692"/>
                    <a:pt x="5689" y="8610"/>
                  </a:cubicBezTo>
                  <a:cubicBezTo>
                    <a:pt x="5174" y="5554"/>
                    <a:pt x="3986" y="2795"/>
                    <a:pt x="2292" y="385"/>
                  </a:cubicBezTo>
                  <a:cubicBezTo>
                    <a:pt x="2104" y="114"/>
                    <a:pt x="1869" y="0"/>
                    <a:pt x="1629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-239100" y="3354075"/>
              <a:ext cx="193150" cy="401800"/>
            </a:xfrm>
            <a:custGeom>
              <a:rect b="b" l="l" r="r" t="t"/>
              <a:pathLst>
                <a:path extrusionOk="0" h="16072" w="7726">
                  <a:moveTo>
                    <a:pt x="6625" y="0"/>
                  </a:moveTo>
                  <a:cubicBezTo>
                    <a:pt x="6004" y="0"/>
                    <a:pt x="5246" y="562"/>
                    <a:pt x="5351" y="1342"/>
                  </a:cubicBezTo>
                  <a:cubicBezTo>
                    <a:pt x="5639" y="3498"/>
                    <a:pt x="5438" y="5751"/>
                    <a:pt x="4783" y="7934"/>
                  </a:cubicBezTo>
                  <a:cubicBezTo>
                    <a:pt x="4128" y="10108"/>
                    <a:pt x="2976" y="12833"/>
                    <a:pt x="924" y="14238"/>
                  </a:cubicBezTo>
                  <a:cubicBezTo>
                    <a:pt x="0" y="14878"/>
                    <a:pt x="504" y="16072"/>
                    <a:pt x="1340" y="16072"/>
                  </a:cubicBezTo>
                  <a:cubicBezTo>
                    <a:pt x="1532" y="16072"/>
                    <a:pt x="1741" y="16009"/>
                    <a:pt x="1954" y="15862"/>
                  </a:cubicBezTo>
                  <a:cubicBezTo>
                    <a:pt x="4434" y="14160"/>
                    <a:pt x="5848" y="11217"/>
                    <a:pt x="6704" y="8563"/>
                  </a:cubicBezTo>
                  <a:cubicBezTo>
                    <a:pt x="7542" y="5943"/>
                    <a:pt x="7725" y="3271"/>
                    <a:pt x="7376" y="661"/>
                  </a:cubicBezTo>
                  <a:cubicBezTo>
                    <a:pt x="7311" y="197"/>
                    <a:pt x="6992" y="0"/>
                    <a:pt x="662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443655" y="3378046"/>
              <a:ext cx="649277" cy="994363"/>
            </a:xfrm>
            <a:custGeom>
              <a:rect b="b" l="l" r="r" t="t"/>
              <a:pathLst>
                <a:path extrusionOk="0" h="52328" w="34168">
                  <a:moveTo>
                    <a:pt x="29514" y="0"/>
                  </a:moveTo>
                  <a:cubicBezTo>
                    <a:pt x="28992" y="0"/>
                    <a:pt x="28423" y="123"/>
                    <a:pt x="27818" y="400"/>
                  </a:cubicBezTo>
                  <a:cubicBezTo>
                    <a:pt x="18257" y="4783"/>
                    <a:pt x="11595" y="14109"/>
                    <a:pt x="7098" y="22718"/>
                  </a:cubicBezTo>
                  <a:cubicBezTo>
                    <a:pt x="2645" y="31266"/>
                    <a:pt x="409" y="40374"/>
                    <a:pt x="69" y="49550"/>
                  </a:cubicBezTo>
                  <a:cubicBezTo>
                    <a:pt x="0" y="51466"/>
                    <a:pt x="1369" y="52327"/>
                    <a:pt x="2947" y="52327"/>
                  </a:cubicBezTo>
                  <a:cubicBezTo>
                    <a:pt x="4987" y="52327"/>
                    <a:pt x="7376" y="50889"/>
                    <a:pt x="7465" y="48433"/>
                  </a:cubicBezTo>
                  <a:cubicBezTo>
                    <a:pt x="7735" y="40819"/>
                    <a:pt x="9778" y="33179"/>
                    <a:pt x="13332" y="26062"/>
                  </a:cubicBezTo>
                  <a:cubicBezTo>
                    <a:pt x="16895" y="18946"/>
                    <a:pt x="22483" y="10232"/>
                    <a:pt x="30385" y="6608"/>
                  </a:cubicBezTo>
                  <a:cubicBezTo>
                    <a:pt x="34168" y="4875"/>
                    <a:pt x="32800" y="0"/>
                    <a:pt x="2951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-492375" y="2859550"/>
              <a:ext cx="1658150" cy="248875"/>
            </a:xfrm>
            <a:custGeom>
              <a:rect b="b" l="l" r="r" t="t"/>
              <a:pathLst>
                <a:path extrusionOk="0" h="9955" w="66326">
                  <a:moveTo>
                    <a:pt x="2393" y="1"/>
                  </a:moveTo>
                  <a:cubicBezTo>
                    <a:pt x="1930" y="10"/>
                    <a:pt x="1555" y="324"/>
                    <a:pt x="1485" y="761"/>
                  </a:cubicBezTo>
                  <a:lnTo>
                    <a:pt x="97" y="8898"/>
                  </a:lnTo>
                  <a:cubicBezTo>
                    <a:pt x="0" y="9449"/>
                    <a:pt x="428" y="9955"/>
                    <a:pt x="996" y="9955"/>
                  </a:cubicBezTo>
                  <a:lnTo>
                    <a:pt x="65356" y="9955"/>
                  </a:lnTo>
                  <a:cubicBezTo>
                    <a:pt x="65906" y="9955"/>
                    <a:pt x="66325" y="9475"/>
                    <a:pt x="66264" y="8942"/>
                  </a:cubicBezTo>
                  <a:lnTo>
                    <a:pt x="65304" y="1023"/>
                  </a:lnTo>
                  <a:cubicBezTo>
                    <a:pt x="65251" y="569"/>
                    <a:pt x="64867" y="228"/>
                    <a:pt x="64404" y="228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-640800" y="4200075"/>
              <a:ext cx="1954350" cy="186450"/>
            </a:xfrm>
            <a:custGeom>
              <a:rect b="b" l="l" r="r" t="t"/>
              <a:pathLst>
                <a:path extrusionOk="0" h="7458" w="78174">
                  <a:moveTo>
                    <a:pt x="0" y="1"/>
                  </a:moveTo>
                  <a:lnTo>
                    <a:pt x="0" y="36"/>
                  </a:lnTo>
                  <a:cubicBezTo>
                    <a:pt x="0" y="4140"/>
                    <a:pt x="3335" y="7458"/>
                    <a:pt x="7422" y="7458"/>
                  </a:cubicBezTo>
                  <a:lnTo>
                    <a:pt x="70761" y="7458"/>
                  </a:lnTo>
                  <a:cubicBezTo>
                    <a:pt x="74856" y="7458"/>
                    <a:pt x="78174" y="4140"/>
                    <a:pt x="78174" y="36"/>
                  </a:cubicBezTo>
                  <a:lnTo>
                    <a:pt x="781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-19775" y="3308950"/>
              <a:ext cx="712525" cy="670100"/>
            </a:xfrm>
            <a:custGeom>
              <a:rect b="b" l="l" r="r" t="t"/>
              <a:pathLst>
                <a:path extrusionOk="0" h="26804" w="28501">
                  <a:moveTo>
                    <a:pt x="14221" y="0"/>
                  </a:moveTo>
                  <a:cubicBezTo>
                    <a:pt x="7601" y="0"/>
                    <a:pt x="1843" y="4919"/>
                    <a:pt x="961" y="11660"/>
                  </a:cubicBezTo>
                  <a:cubicBezTo>
                    <a:pt x="0" y="19003"/>
                    <a:pt x="5169" y="25727"/>
                    <a:pt x="12504" y="26687"/>
                  </a:cubicBezTo>
                  <a:cubicBezTo>
                    <a:pt x="13098" y="26766"/>
                    <a:pt x="13689" y="26804"/>
                    <a:pt x="14273" y="26804"/>
                  </a:cubicBezTo>
                  <a:cubicBezTo>
                    <a:pt x="20899" y="26804"/>
                    <a:pt x="26657" y="21885"/>
                    <a:pt x="27540" y="15144"/>
                  </a:cubicBezTo>
                  <a:cubicBezTo>
                    <a:pt x="28500" y="7801"/>
                    <a:pt x="23331" y="1077"/>
                    <a:pt x="15988" y="117"/>
                  </a:cubicBezTo>
                  <a:cubicBezTo>
                    <a:pt x="15394" y="38"/>
                    <a:pt x="14804" y="0"/>
                    <a:pt x="14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1175" y="3309250"/>
              <a:ext cx="335100" cy="335100"/>
            </a:xfrm>
            <a:custGeom>
              <a:rect b="b" l="l" r="r" t="t"/>
              <a:pathLst>
                <a:path extrusionOk="0" fill="none" h="13404" w="13404">
                  <a:moveTo>
                    <a:pt x="1" y="13403"/>
                  </a:moveTo>
                  <a:cubicBezTo>
                    <a:pt x="1" y="5999"/>
                    <a:pt x="6008" y="0"/>
                    <a:pt x="1340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-473175" y="2984200"/>
              <a:ext cx="1624100" cy="25"/>
            </a:xfrm>
            <a:custGeom>
              <a:rect b="b" l="l" r="r" t="t"/>
              <a:pathLst>
                <a:path extrusionOk="0" fill="none" h="1" w="64964">
                  <a:moveTo>
                    <a:pt x="1" y="1"/>
                  </a:moveTo>
                  <a:lnTo>
                    <a:pt x="64964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-313825" y="4200300"/>
              <a:ext cx="1304975" cy="25"/>
            </a:xfrm>
            <a:custGeom>
              <a:rect b="b" l="l" r="r" t="t"/>
              <a:pathLst>
                <a:path extrusionOk="0" fill="none" h="1" w="52199">
                  <a:moveTo>
                    <a:pt x="1" y="1"/>
                  </a:moveTo>
                  <a:lnTo>
                    <a:pt x="52198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201575" y="3513225"/>
              <a:ext cx="217425" cy="80025"/>
            </a:xfrm>
            <a:custGeom>
              <a:rect b="b" l="l" r="r" t="t"/>
              <a:pathLst>
                <a:path extrusionOk="0" h="3201" w="8697">
                  <a:moveTo>
                    <a:pt x="2603" y="1"/>
                  </a:moveTo>
                  <a:cubicBezTo>
                    <a:pt x="2551" y="1"/>
                    <a:pt x="2498" y="2"/>
                    <a:pt x="2445" y="5"/>
                  </a:cubicBezTo>
                  <a:cubicBezTo>
                    <a:pt x="1065" y="66"/>
                    <a:pt x="0" y="1236"/>
                    <a:pt x="61" y="2625"/>
                  </a:cubicBezTo>
                  <a:lnTo>
                    <a:pt x="96" y="3201"/>
                  </a:lnTo>
                  <a:lnTo>
                    <a:pt x="3370" y="3044"/>
                  </a:lnTo>
                  <a:lnTo>
                    <a:pt x="5422" y="2948"/>
                  </a:lnTo>
                  <a:lnTo>
                    <a:pt x="8697" y="2799"/>
                  </a:lnTo>
                  <a:lnTo>
                    <a:pt x="8688" y="2467"/>
                  </a:lnTo>
                  <a:cubicBezTo>
                    <a:pt x="8603" y="1130"/>
                    <a:pt x="7502" y="81"/>
                    <a:pt x="6186" y="81"/>
                  </a:cubicBezTo>
                  <a:cubicBezTo>
                    <a:pt x="6144" y="81"/>
                    <a:pt x="6102" y="82"/>
                    <a:pt x="6060" y="84"/>
                  </a:cubicBezTo>
                  <a:cubicBezTo>
                    <a:pt x="5431" y="110"/>
                    <a:pt x="4881" y="328"/>
                    <a:pt x="4427" y="686"/>
                  </a:cubicBezTo>
                  <a:cubicBezTo>
                    <a:pt x="3932" y="264"/>
                    <a:pt x="3293" y="1"/>
                    <a:pt x="2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239975" y="3765475"/>
              <a:ext cx="162000" cy="59475"/>
            </a:xfrm>
            <a:custGeom>
              <a:rect b="b" l="l" r="r" t="t"/>
              <a:pathLst>
                <a:path extrusionOk="0" h="2379" w="6480">
                  <a:moveTo>
                    <a:pt x="6401" y="0"/>
                  </a:moveTo>
                  <a:lnTo>
                    <a:pt x="3965" y="114"/>
                  </a:lnTo>
                  <a:lnTo>
                    <a:pt x="2437" y="192"/>
                  </a:lnTo>
                  <a:lnTo>
                    <a:pt x="1" y="314"/>
                  </a:lnTo>
                  <a:lnTo>
                    <a:pt x="18" y="550"/>
                  </a:lnTo>
                  <a:cubicBezTo>
                    <a:pt x="52" y="1553"/>
                    <a:pt x="881" y="2324"/>
                    <a:pt x="1875" y="2324"/>
                  </a:cubicBezTo>
                  <a:cubicBezTo>
                    <a:pt x="1902" y="2324"/>
                    <a:pt x="1929" y="2324"/>
                    <a:pt x="1957" y="2323"/>
                  </a:cubicBezTo>
                  <a:cubicBezTo>
                    <a:pt x="2411" y="2305"/>
                    <a:pt x="2830" y="2139"/>
                    <a:pt x="3170" y="1869"/>
                  </a:cubicBezTo>
                  <a:cubicBezTo>
                    <a:pt x="3535" y="2176"/>
                    <a:pt x="4012" y="2379"/>
                    <a:pt x="4532" y="2379"/>
                  </a:cubicBezTo>
                  <a:cubicBezTo>
                    <a:pt x="4572" y="2379"/>
                    <a:pt x="4613" y="2378"/>
                    <a:pt x="4655" y="2375"/>
                  </a:cubicBezTo>
                  <a:cubicBezTo>
                    <a:pt x="5676" y="2331"/>
                    <a:pt x="6480" y="1458"/>
                    <a:pt x="6419" y="419"/>
                  </a:cubicBezTo>
                  <a:lnTo>
                    <a:pt x="6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08975" y="3422900"/>
              <a:ext cx="101075" cy="79325"/>
            </a:xfrm>
            <a:custGeom>
              <a:rect b="b" l="l" r="r" t="t"/>
              <a:pathLst>
                <a:path extrusionOk="0" h="3173" w="4043">
                  <a:moveTo>
                    <a:pt x="3324" y="0"/>
                  </a:moveTo>
                  <a:cubicBezTo>
                    <a:pt x="3305" y="0"/>
                    <a:pt x="3285" y="1"/>
                    <a:pt x="3266" y="3"/>
                  </a:cubicBezTo>
                  <a:cubicBezTo>
                    <a:pt x="2401" y="82"/>
                    <a:pt x="1240" y="248"/>
                    <a:pt x="847" y="518"/>
                  </a:cubicBezTo>
                  <a:cubicBezTo>
                    <a:pt x="175" y="964"/>
                    <a:pt x="0" y="1872"/>
                    <a:pt x="463" y="2535"/>
                  </a:cubicBezTo>
                  <a:cubicBezTo>
                    <a:pt x="740" y="2949"/>
                    <a:pt x="1197" y="3173"/>
                    <a:pt x="1663" y="3173"/>
                  </a:cubicBezTo>
                  <a:cubicBezTo>
                    <a:pt x="1945" y="3173"/>
                    <a:pt x="2230" y="3091"/>
                    <a:pt x="2480" y="2920"/>
                  </a:cubicBezTo>
                  <a:cubicBezTo>
                    <a:pt x="2881" y="2649"/>
                    <a:pt x="3449" y="1619"/>
                    <a:pt x="3842" y="859"/>
                  </a:cubicBezTo>
                  <a:cubicBezTo>
                    <a:pt x="4042" y="458"/>
                    <a:pt x="3755" y="0"/>
                    <a:pt x="3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305250" y="3460925"/>
              <a:ext cx="50675" cy="84300"/>
            </a:xfrm>
            <a:custGeom>
              <a:rect b="b" l="l" r="r" t="t"/>
              <a:pathLst>
                <a:path extrusionOk="0" h="3372" w="2027">
                  <a:moveTo>
                    <a:pt x="1758" y="0"/>
                  </a:moveTo>
                  <a:cubicBezTo>
                    <a:pt x="1713" y="0"/>
                    <a:pt x="1668" y="12"/>
                    <a:pt x="1625" y="36"/>
                  </a:cubicBezTo>
                  <a:lnTo>
                    <a:pt x="673" y="613"/>
                  </a:lnTo>
                  <a:cubicBezTo>
                    <a:pt x="306" y="840"/>
                    <a:pt x="62" y="1233"/>
                    <a:pt x="35" y="1669"/>
                  </a:cubicBezTo>
                  <a:lnTo>
                    <a:pt x="1" y="2176"/>
                  </a:lnTo>
                  <a:lnTo>
                    <a:pt x="44" y="3145"/>
                  </a:lnTo>
                  <a:cubicBezTo>
                    <a:pt x="44" y="3276"/>
                    <a:pt x="149" y="3372"/>
                    <a:pt x="280" y="3372"/>
                  </a:cubicBezTo>
                  <a:cubicBezTo>
                    <a:pt x="297" y="3372"/>
                    <a:pt x="297" y="3372"/>
                    <a:pt x="306" y="3363"/>
                  </a:cubicBezTo>
                  <a:cubicBezTo>
                    <a:pt x="437" y="3363"/>
                    <a:pt x="542" y="3241"/>
                    <a:pt x="533" y="3110"/>
                  </a:cubicBezTo>
                  <a:lnTo>
                    <a:pt x="490" y="2176"/>
                  </a:lnTo>
                  <a:lnTo>
                    <a:pt x="524" y="1704"/>
                  </a:lnTo>
                  <a:cubicBezTo>
                    <a:pt x="542" y="1416"/>
                    <a:pt x="699" y="1172"/>
                    <a:pt x="935" y="1023"/>
                  </a:cubicBezTo>
                  <a:lnTo>
                    <a:pt x="1887" y="447"/>
                  </a:lnTo>
                  <a:cubicBezTo>
                    <a:pt x="2000" y="368"/>
                    <a:pt x="2026" y="229"/>
                    <a:pt x="1965" y="106"/>
                  </a:cubicBezTo>
                  <a:cubicBezTo>
                    <a:pt x="1914" y="39"/>
                    <a:pt x="1838" y="0"/>
                    <a:pt x="1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254825" y="3584725"/>
              <a:ext cx="128825" cy="185125"/>
            </a:xfrm>
            <a:custGeom>
              <a:rect b="b" l="l" r="r" t="t"/>
              <a:pathLst>
                <a:path extrusionOk="0" h="7405" w="5153">
                  <a:moveTo>
                    <a:pt x="4812" y="0"/>
                  </a:moveTo>
                  <a:lnTo>
                    <a:pt x="1" y="227"/>
                  </a:lnTo>
                  <a:cubicBezTo>
                    <a:pt x="813" y="2550"/>
                    <a:pt x="926" y="5021"/>
                    <a:pt x="332" y="7405"/>
                  </a:cubicBezTo>
                  <a:lnTo>
                    <a:pt x="5152" y="7178"/>
                  </a:lnTo>
                  <a:cubicBezTo>
                    <a:pt x="4148" y="4890"/>
                    <a:pt x="4026" y="2384"/>
                    <a:pt x="4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284950" y="3656925"/>
              <a:ext cx="22725" cy="34575"/>
            </a:xfrm>
            <a:custGeom>
              <a:rect b="b" l="l" r="r" t="t"/>
              <a:pathLst>
                <a:path extrusionOk="0" h="1383" w="909">
                  <a:moveTo>
                    <a:pt x="565" y="1"/>
                  </a:moveTo>
                  <a:cubicBezTo>
                    <a:pt x="499" y="1"/>
                    <a:pt x="421" y="24"/>
                    <a:pt x="376" y="46"/>
                  </a:cubicBezTo>
                  <a:cubicBezTo>
                    <a:pt x="201" y="168"/>
                    <a:pt x="123" y="457"/>
                    <a:pt x="88" y="614"/>
                  </a:cubicBezTo>
                  <a:cubicBezTo>
                    <a:pt x="1" y="1050"/>
                    <a:pt x="88" y="1338"/>
                    <a:pt x="324" y="1382"/>
                  </a:cubicBezTo>
                  <a:lnTo>
                    <a:pt x="367" y="1382"/>
                  </a:lnTo>
                  <a:cubicBezTo>
                    <a:pt x="428" y="1382"/>
                    <a:pt x="507" y="1365"/>
                    <a:pt x="542" y="1338"/>
                  </a:cubicBezTo>
                  <a:cubicBezTo>
                    <a:pt x="717" y="1216"/>
                    <a:pt x="786" y="937"/>
                    <a:pt x="821" y="771"/>
                  </a:cubicBezTo>
                  <a:cubicBezTo>
                    <a:pt x="909" y="334"/>
                    <a:pt x="821" y="46"/>
                    <a:pt x="594" y="3"/>
                  </a:cubicBezTo>
                  <a:cubicBezTo>
                    <a:pt x="585" y="1"/>
                    <a:pt x="575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321625" y="3655225"/>
              <a:ext cx="24025" cy="34075"/>
            </a:xfrm>
            <a:custGeom>
              <a:rect b="b" l="l" r="r" t="t"/>
              <a:pathLst>
                <a:path extrusionOk="0" h="1363" w="961">
                  <a:moveTo>
                    <a:pt x="354" y="0"/>
                  </a:moveTo>
                  <a:cubicBezTo>
                    <a:pt x="322" y="0"/>
                    <a:pt x="294" y="5"/>
                    <a:pt x="271" y="9"/>
                  </a:cubicBezTo>
                  <a:cubicBezTo>
                    <a:pt x="210" y="18"/>
                    <a:pt x="131" y="97"/>
                    <a:pt x="96" y="149"/>
                  </a:cubicBezTo>
                  <a:cubicBezTo>
                    <a:pt x="0" y="341"/>
                    <a:pt x="79" y="621"/>
                    <a:pt x="123" y="787"/>
                  </a:cubicBezTo>
                  <a:cubicBezTo>
                    <a:pt x="166" y="926"/>
                    <a:pt x="219" y="1048"/>
                    <a:pt x="280" y="1145"/>
                  </a:cubicBezTo>
                  <a:cubicBezTo>
                    <a:pt x="393" y="1319"/>
                    <a:pt x="516" y="1363"/>
                    <a:pt x="603" y="1363"/>
                  </a:cubicBezTo>
                  <a:cubicBezTo>
                    <a:pt x="629" y="1363"/>
                    <a:pt x="664" y="1363"/>
                    <a:pt x="690" y="1337"/>
                  </a:cubicBezTo>
                  <a:cubicBezTo>
                    <a:pt x="751" y="1328"/>
                    <a:pt x="830" y="1258"/>
                    <a:pt x="865" y="1197"/>
                  </a:cubicBezTo>
                  <a:cubicBezTo>
                    <a:pt x="961" y="1014"/>
                    <a:pt x="882" y="734"/>
                    <a:pt x="839" y="568"/>
                  </a:cubicBezTo>
                  <a:cubicBezTo>
                    <a:pt x="795" y="429"/>
                    <a:pt x="743" y="306"/>
                    <a:pt x="673" y="210"/>
                  </a:cubicBezTo>
                  <a:cubicBezTo>
                    <a:pt x="563" y="36"/>
                    <a:pt x="444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849675" y="3041275"/>
              <a:ext cx="552950" cy="479100"/>
            </a:xfrm>
            <a:custGeom>
              <a:rect b="b" l="l" r="r" t="t"/>
              <a:pathLst>
                <a:path extrusionOk="0" h="19164" w="22118">
                  <a:moveTo>
                    <a:pt x="7986" y="1"/>
                  </a:moveTo>
                  <a:cubicBezTo>
                    <a:pt x="7368" y="1"/>
                    <a:pt x="6755" y="250"/>
                    <a:pt x="6304" y="739"/>
                  </a:cubicBezTo>
                  <a:cubicBezTo>
                    <a:pt x="4200" y="3044"/>
                    <a:pt x="2113" y="5262"/>
                    <a:pt x="0" y="7611"/>
                  </a:cubicBezTo>
                  <a:cubicBezTo>
                    <a:pt x="44" y="7925"/>
                    <a:pt x="323" y="8196"/>
                    <a:pt x="629" y="8292"/>
                  </a:cubicBezTo>
                  <a:cubicBezTo>
                    <a:pt x="786" y="8346"/>
                    <a:pt x="950" y="8365"/>
                    <a:pt x="1116" y="8365"/>
                  </a:cubicBezTo>
                  <a:cubicBezTo>
                    <a:pt x="1271" y="8365"/>
                    <a:pt x="1428" y="8348"/>
                    <a:pt x="1580" y="8327"/>
                  </a:cubicBezTo>
                  <a:cubicBezTo>
                    <a:pt x="2847" y="8169"/>
                    <a:pt x="4078" y="7811"/>
                    <a:pt x="5239" y="7270"/>
                  </a:cubicBezTo>
                  <a:lnTo>
                    <a:pt x="5239" y="7270"/>
                  </a:lnTo>
                  <a:cubicBezTo>
                    <a:pt x="4811" y="8379"/>
                    <a:pt x="4427" y="9549"/>
                    <a:pt x="3999" y="10658"/>
                  </a:cubicBezTo>
                  <a:cubicBezTo>
                    <a:pt x="3807" y="11182"/>
                    <a:pt x="3999" y="11837"/>
                    <a:pt x="4305" y="12308"/>
                  </a:cubicBezTo>
                  <a:cubicBezTo>
                    <a:pt x="4610" y="12780"/>
                    <a:pt x="5134" y="13085"/>
                    <a:pt x="5693" y="13138"/>
                  </a:cubicBezTo>
                  <a:cubicBezTo>
                    <a:pt x="5684" y="13697"/>
                    <a:pt x="6025" y="14229"/>
                    <a:pt x="6444" y="14587"/>
                  </a:cubicBezTo>
                  <a:cubicBezTo>
                    <a:pt x="6784" y="14879"/>
                    <a:pt x="7230" y="15038"/>
                    <a:pt x="7671" y="15038"/>
                  </a:cubicBezTo>
                  <a:cubicBezTo>
                    <a:pt x="7784" y="15038"/>
                    <a:pt x="7896" y="15028"/>
                    <a:pt x="8007" y="15006"/>
                  </a:cubicBezTo>
                  <a:lnTo>
                    <a:pt x="8007" y="15006"/>
                  </a:lnTo>
                  <a:cubicBezTo>
                    <a:pt x="7902" y="15548"/>
                    <a:pt x="8382" y="16106"/>
                    <a:pt x="8845" y="16412"/>
                  </a:cubicBezTo>
                  <a:cubicBezTo>
                    <a:pt x="9065" y="16550"/>
                    <a:pt x="9326" y="16618"/>
                    <a:pt x="9588" y="16618"/>
                  </a:cubicBezTo>
                  <a:cubicBezTo>
                    <a:pt x="9889" y="16618"/>
                    <a:pt x="10191" y="16528"/>
                    <a:pt x="10434" y="16351"/>
                  </a:cubicBezTo>
                  <a:cubicBezTo>
                    <a:pt x="11307" y="18106"/>
                    <a:pt x="13464" y="19128"/>
                    <a:pt x="15429" y="19163"/>
                  </a:cubicBezTo>
                  <a:cubicBezTo>
                    <a:pt x="15453" y="19163"/>
                    <a:pt x="15478" y="19163"/>
                    <a:pt x="15502" y="19163"/>
                  </a:cubicBezTo>
                  <a:cubicBezTo>
                    <a:pt x="17441" y="19163"/>
                    <a:pt x="19320" y="18139"/>
                    <a:pt x="20493" y="16595"/>
                  </a:cubicBezTo>
                  <a:cubicBezTo>
                    <a:pt x="21681" y="15032"/>
                    <a:pt x="22117" y="12579"/>
                    <a:pt x="21881" y="10632"/>
                  </a:cubicBezTo>
                  <a:lnTo>
                    <a:pt x="9430" y="512"/>
                  </a:lnTo>
                  <a:cubicBezTo>
                    <a:pt x="9005" y="169"/>
                    <a:pt x="8494" y="1"/>
                    <a:pt x="79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1160950" y="3111475"/>
              <a:ext cx="234450" cy="188400"/>
            </a:xfrm>
            <a:custGeom>
              <a:rect b="b" l="l" r="r" t="t"/>
              <a:pathLst>
                <a:path extrusionOk="0" fill="none" h="7536" w="9378">
                  <a:moveTo>
                    <a:pt x="9378" y="7536"/>
                  </a:moveTo>
                  <a:cubicBezTo>
                    <a:pt x="6252" y="5030"/>
                    <a:pt x="3117" y="2506"/>
                    <a:pt x="0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1223150" y="3484750"/>
              <a:ext cx="116825" cy="39750"/>
            </a:xfrm>
            <a:custGeom>
              <a:rect b="b" l="l" r="r" t="t"/>
              <a:pathLst>
                <a:path extrusionOk="0" fill="none" h="1590" w="4673">
                  <a:moveTo>
                    <a:pt x="4672" y="0"/>
                  </a:moveTo>
                  <a:cubicBezTo>
                    <a:pt x="3371" y="1057"/>
                    <a:pt x="1668" y="1589"/>
                    <a:pt x="1" y="147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992000" y="3223900"/>
              <a:ext cx="134925" cy="146700"/>
            </a:xfrm>
            <a:custGeom>
              <a:rect b="b" l="l" r="r" t="t"/>
              <a:pathLst>
                <a:path extrusionOk="0" fill="none" h="5868" w="5397">
                  <a:moveTo>
                    <a:pt x="5396" y="0"/>
                  </a:moveTo>
                  <a:cubicBezTo>
                    <a:pt x="3589" y="1947"/>
                    <a:pt x="1807" y="3912"/>
                    <a:pt x="0" y="586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1048950" y="3315575"/>
              <a:ext cx="135600" cy="103050"/>
            </a:xfrm>
            <a:custGeom>
              <a:rect b="b" l="l" r="r" t="t"/>
              <a:pathLst>
                <a:path extrusionOk="0" fill="none" h="4122" w="5424">
                  <a:moveTo>
                    <a:pt x="1" y="4122"/>
                  </a:moveTo>
                  <a:cubicBezTo>
                    <a:pt x="1808" y="2751"/>
                    <a:pt x="3616" y="1371"/>
                    <a:pt x="542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1109650" y="3409650"/>
              <a:ext cx="100225" cy="42375"/>
            </a:xfrm>
            <a:custGeom>
              <a:rect b="b" l="l" r="r" t="t"/>
              <a:pathLst>
                <a:path extrusionOk="0" fill="none" h="1695" w="4009">
                  <a:moveTo>
                    <a:pt x="0" y="1695"/>
                  </a:moveTo>
                  <a:cubicBezTo>
                    <a:pt x="1328" y="1118"/>
                    <a:pt x="2672" y="551"/>
                    <a:pt x="4008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980200" y="3138750"/>
              <a:ext cx="107650" cy="86025"/>
            </a:xfrm>
            <a:custGeom>
              <a:rect b="b" l="l" r="r" t="t"/>
              <a:pathLst>
                <a:path extrusionOk="0" fill="none" h="3441" w="4306">
                  <a:moveTo>
                    <a:pt x="1" y="3441"/>
                  </a:moveTo>
                  <a:cubicBezTo>
                    <a:pt x="594" y="2568"/>
                    <a:pt x="1197" y="1686"/>
                    <a:pt x="1782" y="813"/>
                  </a:cubicBezTo>
                  <a:cubicBezTo>
                    <a:pt x="2576" y="568"/>
                    <a:pt x="3511" y="245"/>
                    <a:pt x="4305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-791650" y="3086800"/>
              <a:ext cx="510825" cy="382975"/>
            </a:xfrm>
            <a:custGeom>
              <a:rect b="b" l="l" r="r" t="t"/>
              <a:pathLst>
                <a:path extrusionOk="0" h="15319" w="20433">
                  <a:moveTo>
                    <a:pt x="18904" y="1"/>
                  </a:moveTo>
                  <a:cubicBezTo>
                    <a:pt x="15316" y="44"/>
                    <a:pt x="11718" y="385"/>
                    <a:pt x="8173" y="996"/>
                  </a:cubicBezTo>
                  <a:cubicBezTo>
                    <a:pt x="5894" y="1389"/>
                    <a:pt x="3598" y="2699"/>
                    <a:pt x="2131" y="4489"/>
                  </a:cubicBezTo>
                  <a:cubicBezTo>
                    <a:pt x="655" y="6279"/>
                    <a:pt x="1" y="8785"/>
                    <a:pt x="655" y="11011"/>
                  </a:cubicBezTo>
                  <a:cubicBezTo>
                    <a:pt x="1345" y="13238"/>
                    <a:pt x="3161" y="14871"/>
                    <a:pt x="5466" y="15063"/>
                  </a:cubicBezTo>
                  <a:cubicBezTo>
                    <a:pt x="7456" y="15235"/>
                    <a:pt x="9449" y="15318"/>
                    <a:pt x="11447" y="15318"/>
                  </a:cubicBezTo>
                  <a:cubicBezTo>
                    <a:pt x="12386" y="15318"/>
                    <a:pt x="13327" y="15300"/>
                    <a:pt x="14268" y="15263"/>
                  </a:cubicBezTo>
                  <a:cubicBezTo>
                    <a:pt x="14582" y="15246"/>
                    <a:pt x="14905" y="15229"/>
                    <a:pt x="15193" y="15089"/>
                  </a:cubicBezTo>
                  <a:cubicBezTo>
                    <a:pt x="15473" y="14940"/>
                    <a:pt x="15805" y="14521"/>
                    <a:pt x="15761" y="14198"/>
                  </a:cubicBezTo>
                  <a:cubicBezTo>
                    <a:pt x="13596" y="13360"/>
                    <a:pt x="11570" y="12565"/>
                    <a:pt x="9396" y="11727"/>
                  </a:cubicBezTo>
                  <a:cubicBezTo>
                    <a:pt x="9391" y="11712"/>
                    <a:pt x="9382" y="11706"/>
                    <a:pt x="9371" y="11705"/>
                  </a:cubicBezTo>
                  <a:lnTo>
                    <a:pt x="9371" y="11705"/>
                  </a:lnTo>
                  <a:cubicBezTo>
                    <a:pt x="9367" y="11698"/>
                    <a:pt x="9361" y="11694"/>
                    <a:pt x="9352" y="11692"/>
                  </a:cubicBezTo>
                  <a:cubicBezTo>
                    <a:pt x="12172" y="11177"/>
                    <a:pt x="14984" y="10679"/>
                    <a:pt x="17804" y="10164"/>
                  </a:cubicBezTo>
                  <a:cubicBezTo>
                    <a:pt x="18267" y="10077"/>
                    <a:pt x="18765" y="9990"/>
                    <a:pt x="19166" y="9728"/>
                  </a:cubicBezTo>
                  <a:cubicBezTo>
                    <a:pt x="19568" y="9466"/>
                    <a:pt x="19943" y="8916"/>
                    <a:pt x="19874" y="8453"/>
                  </a:cubicBezTo>
                  <a:cubicBezTo>
                    <a:pt x="17437" y="8165"/>
                    <a:pt x="14949" y="7859"/>
                    <a:pt x="12522" y="7580"/>
                  </a:cubicBezTo>
                  <a:cubicBezTo>
                    <a:pt x="14373" y="7536"/>
                    <a:pt x="16241" y="7492"/>
                    <a:pt x="18092" y="7449"/>
                  </a:cubicBezTo>
                  <a:cubicBezTo>
                    <a:pt x="18564" y="7431"/>
                    <a:pt x="19053" y="7422"/>
                    <a:pt x="19481" y="7213"/>
                  </a:cubicBezTo>
                  <a:cubicBezTo>
                    <a:pt x="19908" y="7021"/>
                    <a:pt x="20432" y="6532"/>
                    <a:pt x="20380" y="6060"/>
                  </a:cubicBezTo>
                  <a:cubicBezTo>
                    <a:pt x="17865" y="5405"/>
                    <a:pt x="15342" y="4716"/>
                    <a:pt x="12836" y="4061"/>
                  </a:cubicBezTo>
                  <a:cubicBezTo>
                    <a:pt x="14399" y="3345"/>
                    <a:pt x="15953" y="2620"/>
                    <a:pt x="17507" y="1904"/>
                  </a:cubicBezTo>
                  <a:cubicBezTo>
                    <a:pt x="17900" y="1712"/>
                    <a:pt x="18302" y="1529"/>
                    <a:pt x="18590" y="1214"/>
                  </a:cubicBezTo>
                  <a:cubicBezTo>
                    <a:pt x="18869" y="882"/>
                    <a:pt x="19114" y="376"/>
                    <a:pt x="189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-546950" y="3175200"/>
              <a:ext cx="83625" cy="12925"/>
            </a:xfrm>
            <a:custGeom>
              <a:rect b="b" l="l" r="r" t="t"/>
              <a:pathLst>
                <a:path extrusionOk="0" fill="none" h="517" w="3345">
                  <a:moveTo>
                    <a:pt x="1" y="1"/>
                  </a:moveTo>
                  <a:cubicBezTo>
                    <a:pt x="1118" y="176"/>
                    <a:pt x="2227" y="341"/>
                    <a:pt x="3345" y="51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-559400" y="3238300"/>
              <a:ext cx="277925" cy="40850"/>
            </a:xfrm>
            <a:custGeom>
              <a:rect b="b" l="l" r="r" t="t"/>
              <a:pathLst>
                <a:path extrusionOk="0" fill="none" h="1634" w="11117">
                  <a:moveTo>
                    <a:pt x="1" y="1022"/>
                  </a:moveTo>
                  <a:cubicBezTo>
                    <a:pt x="1442" y="1231"/>
                    <a:pt x="2891" y="1441"/>
                    <a:pt x="4332" y="1633"/>
                  </a:cubicBezTo>
                  <a:lnTo>
                    <a:pt x="8313" y="1397"/>
                  </a:lnTo>
                  <a:cubicBezTo>
                    <a:pt x="8313" y="1397"/>
                    <a:pt x="10880" y="1572"/>
                    <a:pt x="11116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-510050" y="3298325"/>
              <a:ext cx="215900" cy="72275"/>
            </a:xfrm>
            <a:custGeom>
              <a:rect b="b" l="l" r="r" t="t"/>
              <a:pathLst>
                <a:path extrusionOk="0" fill="none" h="2891" w="8636">
                  <a:moveTo>
                    <a:pt x="0" y="2891"/>
                  </a:moveTo>
                  <a:cubicBezTo>
                    <a:pt x="0" y="2891"/>
                    <a:pt x="5318" y="2000"/>
                    <a:pt x="7387" y="1520"/>
                  </a:cubicBezTo>
                  <a:cubicBezTo>
                    <a:pt x="7387" y="1520"/>
                    <a:pt x="8505" y="961"/>
                    <a:pt x="8636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-589725" y="3367075"/>
              <a:ext cx="38425" cy="11375"/>
            </a:xfrm>
            <a:custGeom>
              <a:rect b="b" l="l" r="r" t="t"/>
              <a:pathLst>
                <a:path extrusionOk="0" fill="none" h="455" w="1537">
                  <a:moveTo>
                    <a:pt x="0" y="1"/>
                  </a:moveTo>
                  <a:lnTo>
                    <a:pt x="1537" y="455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-731850" y="3431275"/>
              <a:ext cx="330100" cy="49775"/>
            </a:xfrm>
            <a:custGeom>
              <a:rect b="b" l="l" r="r" t="t"/>
              <a:pathLst>
                <a:path extrusionOk="0" fill="none" h="1991" w="13204">
                  <a:moveTo>
                    <a:pt x="1" y="0"/>
                  </a:moveTo>
                  <a:cubicBezTo>
                    <a:pt x="1005" y="934"/>
                    <a:pt x="2489" y="1458"/>
                    <a:pt x="3860" y="1467"/>
                  </a:cubicBezTo>
                  <a:cubicBezTo>
                    <a:pt x="6611" y="1493"/>
                    <a:pt x="9431" y="1991"/>
                    <a:pt x="12147" y="1589"/>
                  </a:cubicBezTo>
                  <a:cubicBezTo>
                    <a:pt x="12592" y="1528"/>
                    <a:pt x="13002" y="1240"/>
                    <a:pt x="13203" y="847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121675" y="2416950"/>
              <a:ext cx="303275" cy="159350"/>
            </a:xfrm>
            <a:custGeom>
              <a:rect b="b" l="l" r="r" t="t"/>
              <a:pathLst>
                <a:path extrusionOk="0" h="6374" w="12131">
                  <a:moveTo>
                    <a:pt x="6212" y="1"/>
                  </a:moveTo>
                  <a:cubicBezTo>
                    <a:pt x="5812" y="1"/>
                    <a:pt x="5562" y="23"/>
                    <a:pt x="5562" y="23"/>
                  </a:cubicBezTo>
                  <a:cubicBezTo>
                    <a:pt x="192" y="984"/>
                    <a:pt x="315" y="4477"/>
                    <a:pt x="315" y="4477"/>
                  </a:cubicBezTo>
                  <a:cubicBezTo>
                    <a:pt x="0" y="5131"/>
                    <a:pt x="10085" y="6153"/>
                    <a:pt x="10085" y="6153"/>
                  </a:cubicBezTo>
                  <a:cubicBezTo>
                    <a:pt x="10085" y="6153"/>
                    <a:pt x="10449" y="6374"/>
                    <a:pt x="10853" y="6374"/>
                  </a:cubicBezTo>
                  <a:cubicBezTo>
                    <a:pt x="11449" y="6374"/>
                    <a:pt x="12130" y="5892"/>
                    <a:pt x="11849" y="3507"/>
                  </a:cubicBezTo>
                  <a:cubicBezTo>
                    <a:pt x="11475" y="330"/>
                    <a:pt x="7743" y="1"/>
                    <a:pt x="6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137400" y="2493275"/>
              <a:ext cx="304750" cy="254150"/>
            </a:xfrm>
            <a:custGeom>
              <a:rect b="b" l="l" r="r" t="t"/>
              <a:pathLst>
                <a:path extrusionOk="0" h="10166" w="12190">
                  <a:moveTo>
                    <a:pt x="9879" y="0"/>
                  </a:moveTo>
                  <a:cubicBezTo>
                    <a:pt x="9418" y="0"/>
                    <a:pt x="8957" y="140"/>
                    <a:pt x="8592" y="419"/>
                  </a:cubicBezTo>
                  <a:cubicBezTo>
                    <a:pt x="8714" y="804"/>
                    <a:pt x="8417" y="1266"/>
                    <a:pt x="8042" y="1432"/>
                  </a:cubicBezTo>
                  <a:cubicBezTo>
                    <a:pt x="7915" y="1489"/>
                    <a:pt x="7780" y="1515"/>
                    <a:pt x="7642" y="1515"/>
                  </a:cubicBezTo>
                  <a:cubicBezTo>
                    <a:pt x="7381" y="1515"/>
                    <a:pt x="7112" y="1421"/>
                    <a:pt x="6889" y="1266"/>
                  </a:cubicBezTo>
                  <a:cubicBezTo>
                    <a:pt x="6557" y="1039"/>
                    <a:pt x="6322" y="681"/>
                    <a:pt x="6164" y="306"/>
                  </a:cubicBezTo>
                  <a:cubicBezTo>
                    <a:pt x="4113" y="498"/>
                    <a:pt x="2052" y="559"/>
                    <a:pt x="0" y="760"/>
                  </a:cubicBezTo>
                  <a:cubicBezTo>
                    <a:pt x="140" y="1825"/>
                    <a:pt x="271" y="2908"/>
                    <a:pt x="419" y="3973"/>
                  </a:cubicBezTo>
                  <a:cubicBezTo>
                    <a:pt x="550" y="4951"/>
                    <a:pt x="908" y="5955"/>
                    <a:pt x="1642" y="6619"/>
                  </a:cubicBezTo>
                  <a:cubicBezTo>
                    <a:pt x="2342" y="7269"/>
                    <a:pt x="3295" y="7633"/>
                    <a:pt x="4249" y="7633"/>
                  </a:cubicBezTo>
                  <a:cubicBezTo>
                    <a:pt x="4282" y="7633"/>
                    <a:pt x="4315" y="7633"/>
                    <a:pt x="4348" y="7632"/>
                  </a:cubicBezTo>
                  <a:lnTo>
                    <a:pt x="4348" y="7632"/>
                  </a:lnTo>
                  <a:cubicBezTo>
                    <a:pt x="4130" y="7702"/>
                    <a:pt x="3807" y="7859"/>
                    <a:pt x="3589" y="7929"/>
                  </a:cubicBezTo>
                  <a:cubicBezTo>
                    <a:pt x="4402" y="9253"/>
                    <a:pt x="5793" y="10166"/>
                    <a:pt x="7291" y="10166"/>
                  </a:cubicBezTo>
                  <a:cubicBezTo>
                    <a:pt x="7482" y="10166"/>
                    <a:pt x="7674" y="10151"/>
                    <a:pt x="7867" y="10120"/>
                  </a:cubicBezTo>
                  <a:cubicBezTo>
                    <a:pt x="9605" y="9832"/>
                    <a:pt x="10897" y="8374"/>
                    <a:pt x="11299" y="6663"/>
                  </a:cubicBezTo>
                  <a:cubicBezTo>
                    <a:pt x="11028" y="6619"/>
                    <a:pt x="10705" y="6575"/>
                    <a:pt x="10434" y="6532"/>
                  </a:cubicBezTo>
                  <a:cubicBezTo>
                    <a:pt x="10286" y="5807"/>
                    <a:pt x="10085" y="5178"/>
                    <a:pt x="9937" y="4453"/>
                  </a:cubicBezTo>
                  <a:cubicBezTo>
                    <a:pt x="10722" y="4226"/>
                    <a:pt x="11465" y="3737"/>
                    <a:pt x="11796" y="2995"/>
                  </a:cubicBezTo>
                  <a:cubicBezTo>
                    <a:pt x="12189" y="2140"/>
                    <a:pt x="11927" y="1039"/>
                    <a:pt x="11203" y="446"/>
                  </a:cubicBezTo>
                  <a:cubicBezTo>
                    <a:pt x="10830" y="149"/>
                    <a:pt x="10355" y="0"/>
                    <a:pt x="98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261375" y="2554175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75" y="0"/>
                    <a:pt x="1" y="184"/>
                    <a:pt x="1" y="402"/>
                  </a:cubicBezTo>
                  <a:cubicBezTo>
                    <a:pt x="1" y="629"/>
                    <a:pt x="175" y="812"/>
                    <a:pt x="402" y="812"/>
                  </a:cubicBezTo>
                  <a:cubicBezTo>
                    <a:pt x="629" y="812"/>
                    <a:pt x="804" y="629"/>
                    <a:pt x="804" y="402"/>
                  </a:cubicBezTo>
                  <a:cubicBezTo>
                    <a:pt x="804" y="184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169925" y="2572950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83" y="0"/>
                    <a:pt x="0" y="175"/>
                    <a:pt x="0" y="411"/>
                  </a:cubicBezTo>
                  <a:cubicBezTo>
                    <a:pt x="0" y="629"/>
                    <a:pt x="183" y="812"/>
                    <a:pt x="402" y="812"/>
                  </a:cubicBezTo>
                  <a:cubicBezTo>
                    <a:pt x="620" y="812"/>
                    <a:pt x="803" y="638"/>
                    <a:pt x="803" y="411"/>
                  </a:cubicBezTo>
                  <a:cubicBezTo>
                    <a:pt x="803" y="192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22075" y="2570550"/>
              <a:ext cx="15525" cy="27525"/>
            </a:xfrm>
            <a:custGeom>
              <a:rect b="b" l="l" r="r" t="t"/>
              <a:pathLst>
                <a:path extrusionOk="0" fill="none" h="1101" w="621">
                  <a:moveTo>
                    <a:pt x="621" y="1004"/>
                  </a:moveTo>
                  <a:cubicBezTo>
                    <a:pt x="446" y="1057"/>
                    <a:pt x="228" y="1048"/>
                    <a:pt x="53" y="1100"/>
                  </a:cubicBezTo>
                  <a:cubicBezTo>
                    <a:pt x="27" y="734"/>
                    <a:pt x="10" y="376"/>
                    <a:pt x="1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53950" y="2593250"/>
              <a:ext cx="14425" cy="19450"/>
            </a:xfrm>
            <a:custGeom>
              <a:rect b="b" l="l" r="r" t="t"/>
              <a:pathLst>
                <a:path extrusionOk="0" fill="none" h="778" w="577">
                  <a:moveTo>
                    <a:pt x="472" y="0"/>
                  </a:moveTo>
                  <a:cubicBezTo>
                    <a:pt x="577" y="149"/>
                    <a:pt x="577" y="367"/>
                    <a:pt x="481" y="524"/>
                  </a:cubicBezTo>
                  <a:cubicBezTo>
                    <a:pt x="385" y="673"/>
                    <a:pt x="184" y="777"/>
                    <a:pt x="1" y="74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45450" y="2522750"/>
              <a:ext cx="36025" cy="9625"/>
            </a:xfrm>
            <a:custGeom>
              <a:rect b="b" l="l" r="r" t="t"/>
              <a:pathLst>
                <a:path extrusionOk="0" fill="none" h="385" w="1441">
                  <a:moveTo>
                    <a:pt x="1441" y="341"/>
                  </a:moveTo>
                  <a:cubicBezTo>
                    <a:pt x="1039" y="0"/>
                    <a:pt x="384" y="18"/>
                    <a:pt x="0" y="384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74225" y="2517075"/>
              <a:ext cx="19900" cy="17475"/>
            </a:xfrm>
            <a:custGeom>
              <a:rect b="b" l="l" r="r" t="t"/>
              <a:pathLst>
                <a:path extrusionOk="0" fill="none" h="699" w="796">
                  <a:moveTo>
                    <a:pt x="795" y="0"/>
                  </a:moveTo>
                  <a:cubicBezTo>
                    <a:pt x="533" y="227"/>
                    <a:pt x="271" y="472"/>
                    <a:pt x="1" y="69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74025" y="2603300"/>
              <a:ext cx="16375" cy="1325"/>
            </a:xfrm>
            <a:custGeom>
              <a:rect b="b" l="l" r="r" t="t"/>
              <a:pathLst>
                <a:path extrusionOk="0" fill="none" h="53" w="655">
                  <a:moveTo>
                    <a:pt x="655" y="0"/>
                  </a:moveTo>
                  <a:cubicBezTo>
                    <a:pt x="437" y="26"/>
                    <a:pt x="218" y="35"/>
                    <a:pt x="0" y="52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224475" y="2649125"/>
              <a:ext cx="110700" cy="42825"/>
            </a:xfrm>
            <a:custGeom>
              <a:rect b="b" l="l" r="r" t="t"/>
              <a:pathLst>
                <a:path extrusionOk="0" fill="none" h="1713" w="4428">
                  <a:moveTo>
                    <a:pt x="4428" y="1"/>
                  </a:moveTo>
                  <a:cubicBezTo>
                    <a:pt x="3397" y="1136"/>
                    <a:pt x="1625" y="1712"/>
                    <a:pt x="1" y="145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129525" y="2499375"/>
              <a:ext cx="101525" cy="66300"/>
            </a:xfrm>
            <a:custGeom>
              <a:rect b="b" l="l" r="r" t="t"/>
              <a:pathLst>
                <a:path extrusionOk="0" h="2652" w="4061">
                  <a:moveTo>
                    <a:pt x="3816" y="1"/>
                  </a:moveTo>
                  <a:lnTo>
                    <a:pt x="1" y="1180"/>
                  </a:lnTo>
                  <a:cubicBezTo>
                    <a:pt x="79" y="1930"/>
                    <a:pt x="516" y="2271"/>
                    <a:pt x="1223" y="2533"/>
                  </a:cubicBezTo>
                  <a:cubicBezTo>
                    <a:pt x="1439" y="2613"/>
                    <a:pt x="1668" y="2651"/>
                    <a:pt x="1898" y="2651"/>
                  </a:cubicBezTo>
                  <a:cubicBezTo>
                    <a:pt x="2422" y="2651"/>
                    <a:pt x="2949" y="2452"/>
                    <a:pt x="3319" y="2088"/>
                  </a:cubicBezTo>
                  <a:cubicBezTo>
                    <a:pt x="3851" y="1564"/>
                    <a:pt x="4061" y="708"/>
                    <a:pt x="3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134975" y="2500475"/>
              <a:ext cx="97600" cy="28400"/>
            </a:xfrm>
            <a:custGeom>
              <a:rect b="b" l="l" r="r" t="t"/>
              <a:pathLst>
                <a:path extrusionOk="0" h="1136" w="3904">
                  <a:moveTo>
                    <a:pt x="3904" y="0"/>
                  </a:moveTo>
                  <a:lnTo>
                    <a:pt x="45" y="341"/>
                  </a:lnTo>
                  <a:lnTo>
                    <a:pt x="1" y="1136"/>
                  </a:lnTo>
                  <a:lnTo>
                    <a:pt x="1354" y="1013"/>
                  </a:lnTo>
                  <a:lnTo>
                    <a:pt x="3467" y="428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71" name="Google Shape;3271;p21"/>
          <p:cNvGraphicFramePr/>
          <p:nvPr/>
        </p:nvGraphicFramePr>
        <p:xfrm>
          <a:off x="755088" y="374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{A34AC97D-A6E2-472A-B216-85B675043667}</a:tableStyleId>
              </a:tblPr>
              <a:tblGrid>
                <a:gridCol w="2221000"/>
                <a:gridCol w="1214100"/>
                <a:gridCol w="1980125"/>
                <a:gridCol w="2443075"/>
              </a:tblGrid>
              <a:tr h="577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Models Used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Result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</a:tr>
              <a:tr h="457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Intelligent Waste Classification System using Deep Learning convolutional neural network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Olugboja and Wang (2019)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Convolutional Neural Network(ResNet-50) and Support Vector Machine (SVM)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training accuracy was 94.5%, and testing accuracy was 87%, ensuring a better separation process.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Domestic Trash Detection Model Based on Improved YOLOX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Liu et al. (2022)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A new trash detection model, i-YOLOX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i-YOLOX model improved mAP by 1.47%, increased FPS by 40.4%, and reduced parameters by 23.3% compared to the baseline.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Garbage detection and classification using a new deep learning-based machine vision system as a tool for sustainable waste recycling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Jin et al. (2023)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MobileNetV2 with convolutional attention module and transfer learning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MobileNetV2: original 71.4% (770ms), improved 90.7% (600ms); on Raspberry PI: 89.26%, enhanced with GAN: 91.98%.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76" name="Google Shape;3276;g2846f776ca8_3_0"/>
          <p:cNvGraphicFramePr/>
          <p:nvPr/>
        </p:nvGraphicFramePr>
        <p:xfrm>
          <a:off x="380438" y="19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{A34AC97D-A6E2-472A-B216-85B675043667}</a:tableStyleId>
              </a:tblPr>
              <a:tblGrid>
                <a:gridCol w="2405600"/>
                <a:gridCol w="1315025"/>
                <a:gridCol w="2144700"/>
                <a:gridCol w="2646150"/>
              </a:tblGrid>
              <a:tr h="577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Models Used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Result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</a:tr>
              <a:tr h="457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Hybrid approach of garbage classification using computer vision and deep learning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Tatke et al. (2021)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Simple CNN, VGG16, ResNet50, HOG+SVM.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Simple CNN (Adadelta): 93.56%, VGG16: 75.6%, ResNet50 (Adadelta): 95.93%, HOG+SVM: 47.25%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MWaste: A Deep Learning Approach to Manage Household Waste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Kunwar (2023)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Inception V3, MobileNet V2, Resnet 50, and others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InceptionResNetV2 and Xception scored 92% accuracy; MWaste, a real-time waste classification app, uses these for six categories and includes gamified leaderboards for motivation.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"TALLRec: An Effective and Efficient Tuning Framework to Align Large Language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 with Recommendation"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Bao et al. (2023)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Alpaca-LoRA, Text-Davinvi-002, Text-Daviniv-003 etc.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TALLRec excels in few-shot settings, outdoing both traditional and LLM-based methods, rapidly recommends with under 50 samples, and shows cross-domain strength, such as training on movies and testing on books.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0" name="Shape 3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81" name="Google Shape;3281;g2846f776ca8_1_151"/>
          <p:cNvGraphicFramePr/>
          <p:nvPr/>
        </p:nvGraphicFramePr>
        <p:xfrm>
          <a:off x="389358" y="1214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{A34AC97D-A6E2-472A-B216-85B675043667}</a:tableStyleId>
              </a:tblPr>
              <a:tblGrid>
                <a:gridCol w="2740575"/>
                <a:gridCol w="1080425"/>
                <a:gridCol w="1877150"/>
                <a:gridCol w="2789600"/>
              </a:tblGrid>
              <a:tr h="435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Models Used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Result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FCC"/>
                    </a:solidFill>
                  </a:tcPr>
                </a:tc>
              </a:tr>
              <a:tr h="53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 On-Device Deep Learning Framework to Encourage the Recycling of Waste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Ekundayo et al. (2021)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MobileNetV2, VGG19, DenseNet201, ResNet152V2, or InceptionResNetV2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InceptionResNetV2 had 90% accuracy and 1000ms latency; MobileNetV2 and DenseNet201 balanced accuracy, latency, and size optimally.</a:t>
                      </a:r>
                      <a:endParaRPr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Solid Waste Classification Using Deep Learning Techniques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Alawi et al. (2021)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AlexNet, DenseNet,SqueezeNet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DenseNet-121 outperformed other CNNs like SqueezeNet-V1.0 in the study, achieving over 94% accuracy, with its dense connections combatting overfitting.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30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YOLOV3 System for Garbage Detection Based on MobileNetV3_Lite as Backbone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Han (2021)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MobileNetV3_Lite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After fine-tuning, the model achieved an 89.89% mAP, and a resource-efficient variant used 8.95% memory of YOLOV3-MobileNetV3; on NVIDIA Jetson Nano, it showed 94.56% category and 90.91% quantity accuracy in real-time garbage detection.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5" name="Shape 3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6" name="Google Shape;3286;p23"/>
          <p:cNvSpPr txBox="1"/>
          <p:nvPr>
            <p:ph type="title"/>
          </p:nvPr>
        </p:nvSpPr>
        <p:spPr>
          <a:xfrm>
            <a:off x="1362012" y="2191832"/>
            <a:ext cx="6136873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000"/>
              <a:t>Literature Survey</a:t>
            </a:r>
            <a:endParaRPr/>
          </a:p>
        </p:txBody>
      </p:sp>
      <p:sp>
        <p:nvSpPr>
          <p:cNvPr id="3287" name="Google Shape;3287;p23"/>
          <p:cNvSpPr txBox="1"/>
          <p:nvPr>
            <p:ph idx="2" type="title"/>
          </p:nvPr>
        </p:nvSpPr>
        <p:spPr>
          <a:xfrm>
            <a:off x="2547430" y="1214635"/>
            <a:ext cx="17025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3288" name="Google Shape;3288;p23"/>
          <p:cNvGrpSpPr/>
          <p:nvPr/>
        </p:nvGrpSpPr>
        <p:grpSpPr>
          <a:xfrm>
            <a:off x="6365725" y="1752648"/>
            <a:ext cx="1874597" cy="3052465"/>
            <a:chOff x="-948375" y="2416950"/>
            <a:chExt cx="2765300" cy="4502825"/>
          </a:xfrm>
        </p:grpSpPr>
        <p:sp>
          <p:nvSpPr>
            <p:cNvPr id="3289" name="Google Shape;3289;p23"/>
            <p:cNvSpPr/>
            <p:nvPr/>
          </p:nvSpPr>
          <p:spPr>
            <a:xfrm>
              <a:off x="-695825" y="2467950"/>
              <a:ext cx="80150" cy="98025"/>
            </a:xfrm>
            <a:custGeom>
              <a:rect b="b" l="l" r="r" t="t"/>
              <a:pathLst>
                <a:path extrusionOk="0" fill="none" h="3921" w="3206">
                  <a:moveTo>
                    <a:pt x="97" y="1869"/>
                  </a:moveTo>
                  <a:cubicBezTo>
                    <a:pt x="1" y="1162"/>
                    <a:pt x="219" y="533"/>
                    <a:pt x="699" y="306"/>
                  </a:cubicBezTo>
                  <a:cubicBezTo>
                    <a:pt x="1363" y="0"/>
                    <a:pt x="2280" y="559"/>
                    <a:pt x="2734" y="1555"/>
                  </a:cubicBezTo>
                  <a:cubicBezTo>
                    <a:pt x="3205" y="2541"/>
                    <a:pt x="3039" y="3607"/>
                    <a:pt x="2376" y="392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23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23"/>
            <p:cNvSpPr/>
            <p:nvPr/>
          </p:nvSpPr>
          <p:spPr>
            <a:xfrm>
              <a:off x="-706075" y="2529725"/>
              <a:ext cx="137550" cy="92225"/>
            </a:xfrm>
            <a:custGeom>
              <a:rect b="b" l="l" r="r" t="t"/>
              <a:pathLst>
                <a:path extrusionOk="0" h="3689" w="5502">
                  <a:moveTo>
                    <a:pt x="3334" y="0"/>
                  </a:moveTo>
                  <a:cubicBezTo>
                    <a:pt x="2979" y="0"/>
                    <a:pt x="2599" y="59"/>
                    <a:pt x="2218" y="184"/>
                  </a:cubicBezTo>
                  <a:cubicBezTo>
                    <a:pt x="865" y="620"/>
                    <a:pt x="0" y="1721"/>
                    <a:pt x="297" y="2637"/>
                  </a:cubicBezTo>
                  <a:cubicBezTo>
                    <a:pt x="512" y="3300"/>
                    <a:pt x="1273" y="3689"/>
                    <a:pt x="2190" y="3689"/>
                  </a:cubicBezTo>
                  <a:cubicBezTo>
                    <a:pt x="2542" y="3689"/>
                    <a:pt x="2917" y="3632"/>
                    <a:pt x="3292" y="3511"/>
                  </a:cubicBezTo>
                  <a:cubicBezTo>
                    <a:pt x="4645" y="3074"/>
                    <a:pt x="5501" y="1974"/>
                    <a:pt x="5213" y="1057"/>
                  </a:cubicBezTo>
                  <a:cubicBezTo>
                    <a:pt x="4999" y="391"/>
                    <a:pt x="4247" y="0"/>
                    <a:pt x="3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23"/>
            <p:cNvSpPr/>
            <p:nvPr/>
          </p:nvSpPr>
          <p:spPr>
            <a:xfrm>
              <a:off x="-694292" y="2535835"/>
              <a:ext cx="63331" cy="82622"/>
            </a:xfrm>
            <a:custGeom>
              <a:rect b="b" l="l" r="r" t="t"/>
              <a:pathLst>
                <a:path extrusionOk="0" h="3826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1" y="2079"/>
                    <a:pt x="1843" y="3825"/>
                  </a:cubicBezTo>
                  <a:lnTo>
                    <a:pt x="2533" y="3799"/>
                  </a:lnTo>
                  <a:cubicBezTo>
                    <a:pt x="2533" y="3799"/>
                    <a:pt x="865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23"/>
            <p:cNvSpPr/>
            <p:nvPr/>
          </p:nvSpPr>
          <p:spPr>
            <a:xfrm>
              <a:off x="-717220" y="2554030"/>
              <a:ext cx="53546" cy="66305"/>
            </a:xfrm>
            <a:custGeom>
              <a:rect b="b" l="l" r="r" t="t"/>
              <a:pathLst>
                <a:path extrusionOk="0" h="3223" w="2141">
                  <a:moveTo>
                    <a:pt x="1119" y="0"/>
                  </a:moveTo>
                  <a:lnTo>
                    <a:pt x="638" y="315"/>
                  </a:lnTo>
                  <a:cubicBezTo>
                    <a:pt x="638" y="315"/>
                    <a:pt x="1" y="1747"/>
                    <a:pt x="1564" y="3222"/>
                  </a:cubicBezTo>
                  <a:lnTo>
                    <a:pt x="2140" y="3196"/>
                  </a:lnTo>
                  <a:cubicBezTo>
                    <a:pt x="2140" y="3196"/>
                    <a:pt x="734" y="1921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23"/>
            <p:cNvSpPr/>
            <p:nvPr/>
          </p:nvSpPr>
          <p:spPr>
            <a:xfrm>
              <a:off x="-666338" y="2528104"/>
              <a:ext cx="63331" cy="82428"/>
            </a:xfrm>
            <a:custGeom>
              <a:rect b="b" l="l" r="r" t="t"/>
              <a:pathLst>
                <a:path extrusionOk="0" h="3817" w="2533">
                  <a:moveTo>
                    <a:pt x="1319" y="1"/>
                  </a:moveTo>
                  <a:lnTo>
                    <a:pt x="743" y="385"/>
                  </a:lnTo>
                  <a:cubicBezTo>
                    <a:pt x="743" y="385"/>
                    <a:pt x="0" y="2070"/>
                    <a:pt x="1843" y="3816"/>
                  </a:cubicBezTo>
                  <a:lnTo>
                    <a:pt x="2533" y="3799"/>
                  </a:lnTo>
                  <a:cubicBezTo>
                    <a:pt x="2533" y="3799"/>
                    <a:pt x="856" y="2280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23"/>
            <p:cNvSpPr/>
            <p:nvPr/>
          </p:nvSpPr>
          <p:spPr>
            <a:xfrm>
              <a:off x="-603700" y="2541600"/>
              <a:ext cx="13550" cy="11825"/>
            </a:xfrm>
            <a:custGeom>
              <a:rect b="b" l="l" r="r" t="t"/>
              <a:pathLst>
                <a:path extrusionOk="0" h="473" w="542">
                  <a:moveTo>
                    <a:pt x="276" y="0"/>
                  </a:moveTo>
                  <a:cubicBezTo>
                    <a:pt x="251" y="0"/>
                    <a:pt x="226" y="5"/>
                    <a:pt x="201" y="14"/>
                  </a:cubicBezTo>
                  <a:cubicBezTo>
                    <a:pt x="79" y="58"/>
                    <a:pt x="0" y="189"/>
                    <a:pt x="44" y="311"/>
                  </a:cubicBezTo>
                  <a:cubicBezTo>
                    <a:pt x="79" y="403"/>
                    <a:pt x="172" y="472"/>
                    <a:pt x="270" y="472"/>
                  </a:cubicBezTo>
                  <a:cubicBezTo>
                    <a:pt x="294" y="472"/>
                    <a:pt x="317" y="468"/>
                    <a:pt x="341" y="460"/>
                  </a:cubicBezTo>
                  <a:cubicBezTo>
                    <a:pt x="463" y="416"/>
                    <a:pt x="542" y="285"/>
                    <a:pt x="498" y="163"/>
                  </a:cubicBezTo>
                  <a:cubicBezTo>
                    <a:pt x="457" y="60"/>
                    <a:pt x="368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23"/>
            <p:cNvSpPr/>
            <p:nvPr/>
          </p:nvSpPr>
          <p:spPr>
            <a:xfrm>
              <a:off x="-742100" y="2515525"/>
              <a:ext cx="102175" cy="70325"/>
            </a:xfrm>
            <a:custGeom>
              <a:rect b="b" l="l" r="r" t="t"/>
              <a:pathLst>
                <a:path extrusionOk="0" fill="none" h="2813" w="4087">
                  <a:moveTo>
                    <a:pt x="2157" y="88"/>
                  </a:moveTo>
                  <a:cubicBezTo>
                    <a:pt x="3249" y="176"/>
                    <a:pt x="4087" y="839"/>
                    <a:pt x="4035" y="1573"/>
                  </a:cubicBezTo>
                  <a:cubicBezTo>
                    <a:pt x="3982" y="2297"/>
                    <a:pt x="3039" y="2813"/>
                    <a:pt x="1939" y="2725"/>
                  </a:cubicBezTo>
                  <a:cubicBezTo>
                    <a:pt x="848" y="2638"/>
                    <a:pt x="1" y="1974"/>
                    <a:pt x="62" y="1241"/>
                  </a:cubicBezTo>
                  <a:cubicBezTo>
                    <a:pt x="123" y="507"/>
                    <a:pt x="1048" y="1"/>
                    <a:pt x="2157" y="88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23"/>
            <p:cNvSpPr/>
            <p:nvPr/>
          </p:nvSpPr>
          <p:spPr>
            <a:xfrm>
              <a:off x="-581525" y="4187225"/>
              <a:ext cx="162950" cy="149150"/>
            </a:xfrm>
            <a:custGeom>
              <a:rect b="b" l="l" r="r" t="t"/>
              <a:pathLst>
                <a:path extrusionOk="0" h="5966" w="6518">
                  <a:moveTo>
                    <a:pt x="6004" y="0"/>
                  </a:moveTo>
                  <a:cubicBezTo>
                    <a:pt x="5957" y="0"/>
                    <a:pt x="5909" y="6"/>
                    <a:pt x="5863" y="17"/>
                  </a:cubicBezTo>
                  <a:cubicBezTo>
                    <a:pt x="5645" y="61"/>
                    <a:pt x="5452" y="183"/>
                    <a:pt x="5287" y="314"/>
                  </a:cubicBezTo>
                  <a:cubicBezTo>
                    <a:pt x="3610" y="1545"/>
                    <a:pt x="2274" y="3126"/>
                    <a:pt x="982" y="4715"/>
                  </a:cubicBezTo>
                  <a:cubicBezTo>
                    <a:pt x="630" y="5160"/>
                    <a:pt x="1" y="5965"/>
                    <a:pt x="517" y="5965"/>
                  </a:cubicBezTo>
                  <a:cubicBezTo>
                    <a:pt x="628" y="5965"/>
                    <a:pt x="793" y="5928"/>
                    <a:pt x="1026" y="5841"/>
                  </a:cubicBezTo>
                  <a:cubicBezTo>
                    <a:pt x="2047" y="5439"/>
                    <a:pt x="3043" y="4758"/>
                    <a:pt x="3924" y="4147"/>
                  </a:cubicBezTo>
                  <a:cubicBezTo>
                    <a:pt x="4553" y="3728"/>
                    <a:pt x="5164" y="3257"/>
                    <a:pt x="5645" y="2680"/>
                  </a:cubicBezTo>
                  <a:cubicBezTo>
                    <a:pt x="6125" y="2086"/>
                    <a:pt x="6474" y="1370"/>
                    <a:pt x="6500" y="611"/>
                  </a:cubicBezTo>
                  <a:cubicBezTo>
                    <a:pt x="6518" y="480"/>
                    <a:pt x="6500" y="340"/>
                    <a:pt x="6439" y="235"/>
                  </a:cubicBezTo>
                  <a:cubicBezTo>
                    <a:pt x="6350" y="77"/>
                    <a:pt x="6179" y="0"/>
                    <a:pt x="6004" y="0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23"/>
            <p:cNvSpPr/>
            <p:nvPr/>
          </p:nvSpPr>
          <p:spPr>
            <a:xfrm>
              <a:off x="-605025" y="4320700"/>
              <a:ext cx="224225" cy="41850"/>
            </a:xfrm>
            <a:custGeom>
              <a:rect b="b" l="l" r="r" t="t"/>
              <a:pathLst>
                <a:path extrusionOk="0" h="1674" w="8969">
                  <a:moveTo>
                    <a:pt x="5061" y="1"/>
                  </a:moveTo>
                  <a:cubicBezTo>
                    <a:pt x="3747" y="1"/>
                    <a:pt x="2426" y="64"/>
                    <a:pt x="1180" y="249"/>
                  </a:cubicBezTo>
                  <a:cubicBezTo>
                    <a:pt x="1" y="423"/>
                    <a:pt x="874" y="930"/>
                    <a:pt x="1625" y="1078"/>
                  </a:cubicBezTo>
                  <a:cubicBezTo>
                    <a:pt x="2699" y="1297"/>
                    <a:pt x="3790" y="1463"/>
                    <a:pt x="4864" y="1585"/>
                  </a:cubicBezTo>
                  <a:cubicBezTo>
                    <a:pt x="5333" y="1636"/>
                    <a:pt x="5817" y="1674"/>
                    <a:pt x="6292" y="1674"/>
                  </a:cubicBezTo>
                  <a:cubicBezTo>
                    <a:pt x="7120" y="1674"/>
                    <a:pt x="7920" y="1558"/>
                    <a:pt x="8558" y="1192"/>
                  </a:cubicBezTo>
                  <a:cubicBezTo>
                    <a:pt x="8741" y="1078"/>
                    <a:pt x="8916" y="947"/>
                    <a:pt x="8942" y="764"/>
                  </a:cubicBezTo>
                  <a:cubicBezTo>
                    <a:pt x="8968" y="537"/>
                    <a:pt x="8750" y="319"/>
                    <a:pt x="8479" y="205"/>
                  </a:cubicBezTo>
                  <a:cubicBezTo>
                    <a:pt x="8209" y="100"/>
                    <a:pt x="7903" y="74"/>
                    <a:pt x="7606" y="66"/>
                  </a:cubicBezTo>
                  <a:cubicBezTo>
                    <a:pt x="6775" y="28"/>
                    <a:pt x="5919" y="1"/>
                    <a:pt x="5061" y="1"/>
                  </a:cubicBezTo>
                  <a:close/>
                </a:path>
              </a:pathLst>
            </a:custGeom>
            <a:solidFill>
              <a:srgbClr val="7BA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23"/>
            <p:cNvSpPr/>
            <p:nvPr/>
          </p:nvSpPr>
          <p:spPr>
            <a:xfrm>
              <a:off x="-269075" y="6768475"/>
              <a:ext cx="2027925" cy="151300"/>
            </a:xfrm>
            <a:custGeom>
              <a:rect b="b" l="l" r="r" t="t"/>
              <a:pathLst>
                <a:path extrusionOk="0" h="6052" w="81117">
                  <a:moveTo>
                    <a:pt x="40559" y="1"/>
                  </a:moveTo>
                  <a:cubicBezTo>
                    <a:pt x="18154" y="1"/>
                    <a:pt x="1" y="1354"/>
                    <a:pt x="1" y="3031"/>
                  </a:cubicBezTo>
                  <a:cubicBezTo>
                    <a:pt x="1" y="4699"/>
                    <a:pt x="18154" y="6052"/>
                    <a:pt x="40559" y="6052"/>
                  </a:cubicBezTo>
                  <a:cubicBezTo>
                    <a:pt x="51316" y="6052"/>
                    <a:pt x="61628" y="5729"/>
                    <a:pt x="69233" y="5161"/>
                  </a:cubicBezTo>
                  <a:cubicBezTo>
                    <a:pt x="76839" y="4594"/>
                    <a:pt x="81117" y="3825"/>
                    <a:pt x="81117" y="3031"/>
                  </a:cubicBezTo>
                  <a:cubicBezTo>
                    <a:pt x="81117" y="2228"/>
                    <a:pt x="76839" y="1459"/>
                    <a:pt x="69233" y="892"/>
                  </a:cubicBezTo>
                  <a:cubicBezTo>
                    <a:pt x="61628" y="324"/>
                    <a:pt x="51316" y="1"/>
                    <a:pt x="40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23"/>
            <p:cNvSpPr/>
            <p:nvPr/>
          </p:nvSpPr>
          <p:spPr>
            <a:xfrm>
              <a:off x="247175" y="2477550"/>
              <a:ext cx="469800" cy="243650"/>
            </a:xfrm>
            <a:custGeom>
              <a:rect b="b" l="l" r="r" t="t"/>
              <a:pathLst>
                <a:path extrusionOk="0" h="9746" w="18792">
                  <a:moveTo>
                    <a:pt x="5284" y="1"/>
                  </a:moveTo>
                  <a:cubicBezTo>
                    <a:pt x="3476" y="263"/>
                    <a:pt x="1808" y="472"/>
                    <a:pt x="1" y="743"/>
                  </a:cubicBezTo>
                  <a:cubicBezTo>
                    <a:pt x="752" y="3668"/>
                    <a:pt x="1520" y="6602"/>
                    <a:pt x="2271" y="9527"/>
                  </a:cubicBezTo>
                  <a:lnTo>
                    <a:pt x="18791" y="9745"/>
                  </a:lnTo>
                  <a:cubicBezTo>
                    <a:pt x="17866" y="7396"/>
                    <a:pt x="16084" y="5405"/>
                    <a:pt x="13858" y="4201"/>
                  </a:cubicBezTo>
                  <a:cubicBezTo>
                    <a:pt x="12283" y="3351"/>
                    <a:pt x="10498" y="2916"/>
                    <a:pt x="8707" y="2916"/>
                  </a:cubicBezTo>
                  <a:cubicBezTo>
                    <a:pt x="7975" y="2916"/>
                    <a:pt x="7243" y="2988"/>
                    <a:pt x="6523" y="3135"/>
                  </a:cubicBezTo>
                  <a:cubicBezTo>
                    <a:pt x="6113" y="2087"/>
                    <a:pt x="5694" y="1048"/>
                    <a:pt x="5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23"/>
            <p:cNvSpPr/>
            <p:nvPr/>
          </p:nvSpPr>
          <p:spPr>
            <a:xfrm>
              <a:off x="436650" y="2534750"/>
              <a:ext cx="255000" cy="94975"/>
            </a:xfrm>
            <a:custGeom>
              <a:rect b="b" l="l" r="r" t="t"/>
              <a:pathLst>
                <a:path extrusionOk="0" fill="none" h="3799" w="10200">
                  <a:moveTo>
                    <a:pt x="1" y="777"/>
                  </a:moveTo>
                  <a:cubicBezTo>
                    <a:pt x="3616" y="0"/>
                    <a:pt x="7589" y="1179"/>
                    <a:pt x="10199" y="3799"/>
                  </a:cubicBezTo>
                </a:path>
              </a:pathLst>
            </a:custGeom>
            <a:solidFill>
              <a:schemeClr val="accent1"/>
            </a:solidFill>
            <a:ln cap="rnd" cmpd="sng" w="113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23"/>
            <p:cNvSpPr/>
            <p:nvPr/>
          </p:nvSpPr>
          <p:spPr>
            <a:xfrm>
              <a:off x="-948375" y="3100775"/>
              <a:ext cx="529150" cy="608725"/>
            </a:xfrm>
            <a:custGeom>
              <a:rect b="b" l="l" r="r" t="t"/>
              <a:pathLst>
                <a:path extrusionOk="0" h="24349" w="21166">
                  <a:moveTo>
                    <a:pt x="19332" y="0"/>
                  </a:moveTo>
                  <a:cubicBezTo>
                    <a:pt x="15368" y="96"/>
                    <a:pt x="11430" y="1179"/>
                    <a:pt x="7972" y="3118"/>
                  </a:cubicBezTo>
                  <a:cubicBezTo>
                    <a:pt x="6392" y="4017"/>
                    <a:pt x="4872" y="5126"/>
                    <a:pt x="3641" y="6462"/>
                  </a:cubicBezTo>
                  <a:cubicBezTo>
                    <a:pt x="2489" y="7702"/>
                    <a:pt x="1572" y="9125"/>
                    <a:pt x="1066" y="10740"/>
                  </a:cubicBezTo>
                  <a:cubicBezTo>
                    <a:pt x="0" y="14058"/>
                    <a:pt x="830" y="17874"/>
                    <a:pt x="3074" y="20520"/>
                  </a:cubicBezTo>
                  <a:cubicBezTo>
                    <a:pt x="5141" y="22949"/>
                    <a:pt x="8343" y="24349"/>
                    <a:pt x="11552" y="24349"/>
                  </a:cubicBezTo>
                  <a:cubicBezTo>
                    <a:pt x="11826" y="24349"/>
                    <a:pt x="12100" y="24339"/>
                    <a:pt x="12373" y="24318"/>
                  </a:cubicBezTo>
                  <a:cubicBezTo>
                    <a:pt x="15839" y="24047"/>
                    <a:pt x="19122" y="22144"/>
                    <a:pt x="21166" y="19332"/>
                  </a:cubicBezTo>
                  <a:lnTo>
                    <a:pt x="193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23"/>
            <p:cNvSpPr/>
            <p:nvPr/>
          </p:nvSpPr>
          <p:spPr>
            <a:xfrm>
              <a:off x="1001375" y="2917200"/>
              <a:ext cx="815550" cy="737725"/>
            </a:xfrm>
            <a:custGeom>
              <a:rect b="b" l="l" r="r" t="t"/>
              <a:pathLst>
                <a:path extrusionOk="0" h="29509" w="32622">
                  <a:moveTo>
                    <a:pt x="10583" y="0"/>
                  </a:moveTo>
                  <a:lnTo>
                    <a:pt x="0" y="15996"/>
                  </a:lnTo>
                  <a:cubicBezTo>
                    <a:pt x="8531" y="24117"/>
                    <a:pt x="12548" y="27295"/>
                    <a:pt x="15586" y="28299"/>
                  </a:cubicBezTo>
                  <a:cubicBezTo>
                    <a:pt x="17237" y="28841"/>
                    <a:pt x="18913" y="29382"/>
                    <a:pt x="20651" y="29487"/>
                  </a:cubicBezTo>
                  <a:cubicBezTo>
                    <a:pt x="20870" y="29501"/>
                    <a:pt x="21089" y="29508"/>
                    <a:pt x="21309" y="29508"/>
                  </a:cubicBezTo>
                  <a:cubicBezTo>
                    <a:pt x="24455" y="29508"/>
                    <a:pt x="27593" y="28062"/>
                    <a:pt x="29609" y="25654"/>
                  </a:cubicBezTo>
                  <a:cubicBezTo>
                    <a:pt x="31783" y="23078"/>
                    <a:pt x="32622" y="19445"/>
                    <a:pt x="31827" y="16171"/>
                  </a:cubicBezTo>
                  <a:cubicBezTo>
                    <a:pt x="31032" y="12897"/>
                    <a:pt x="28430" y="10059"/>
                    <a:pt x="25444" y="8513"/>
                  </a:cubicBezTo>
                  <a:cubicBezTo>
                    <a:pt x="21576" y="6496"/>
                    <a:pt x="17333" y="5099"/>
                    <a:pt x="13875" y="2480"/>
                  </a:cubicBezTo>
                  <a:cubicBezTo>
                    <a:pt x="12783" y="1659"/>
                    <a:pt x="11675" y="830"/>
                    <a:pt x="10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23"/>
            <p:cNvSpPr/>
            <p:nvPr/>
          </p:nvSpPr>
          <p:spPr>
            <a:xfrm>
              <a:off x="1294325" y="3123700"/>
              <a:ext cx="225500" cy="93225"/>
            </a:xfrm>
            <a:custGeom>
              <a:rect b="b" l="l" r="r" t="t"/>
              <a:pathLst>
                <a:path extrusionOk="0" fill="none" h="3729" w="9020">
                  <a:moveTo>
                    <a:pt x="9020" y="149"/>
                  </a:moveTo>
                  <a:cubicBezTo>
                    <a:pt x="5684" y="0"/>
                    <a:pt x="2323" y="1345"/>
                    <a:pt x="0" y="372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23"/>
            <p:cNvSpPr/>
            <p:nvPr/>
          </p:nvSpPr>
          <p:spPr>
            <a:xfrm>
              <a:off x="-692100" y="3022200"/>
              <a:ext cx="374375" cy="214375"/>
            </a:xfrm>
            <a:custGeom>
              <a:rect b="b" l="l" r="r" t="t"/>
              <a:pathLst>
                <a:path extrusionOk="0" h="8575" w="14975">
                  <a:moveTo>
                    <a:pt x="9090" y="0"/>
                  </a:moveTo>
                  <a:lnTo>
                    <a:pt x="0" y="5990"/>
                  </a:lnTo>
                  <a:lnTo>
                    <a:pt x="10478" y="8574"/>
                  </a:lnTo>
                  <a:lnTo>
                    <a:pt x="14975" y="4663"/>
                  </a:lnTo>
                  <a:lnTo>
                    <a:pt x="9090" y="0"/>
                  </a:lnTo>
                  <a:close/>
                </a:path>
              </a:pathLst>
            </a:custGeom>
            <a:solidFill>
              <a:srgbClr val="EBB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23"/>
            <p:cNvSpPr/>
            <p:nvPr/>
          </p:nvSpPr>
          <p:spPr>
            <a:xfrm>
              <a:off x="-500675" y="2640175"/>
              <a:ext cx="1856800" cy="692225"/>
            </a:xfrm>
            <a:custGeom>
              <a:rect b="b" l="l" r="r" t="t"/>
              <a:pathLst>
                <a:path extrusionOk="0" h="27689" w="74272">
                  <a:moveTo>
                    <a:pt x="35363" y="1"/>
                  </a:moveTo>
                  <a:cubicBezTo>
                    <a:pt x="34901" y="961"/>
                    <a:pt x="34036" y="1764"/>
                    <a:pt x="32988" y="1939"/>
                  </a:cubicBezTo>
                  <a:cubicBezTo>
                    <a:pt x="32813" y="1969"/>
                    <a:pt x="32635" y="1983"/>
                    <a:pt x="32457" y="1983"/>
                  </a:cubicBezTo>
                  <a:cubicBezTo>
                    <a:pt x="31586" y="1983"/>
                    <a:pt x="30703" y="1637"/>
                    <a:pt x="30072" y="1014"/>
                  </a:cubicBezTo>
                  <a:cubicBezTo>
                    <a:pt x="26667" y="2044"/>
                    <a:pt x="23480" y="3100"/>
                    <a:pt x="20075" y="4113"/>
                  </a:cubicBezTo>
                  <a:cubicBezTo>
                    <a:pt x="13037" y="6218"/>
                    <a:pt x="6139" y="9317"/>
                    <a:pt x="1" y="13334"/>
                  </a:cubicBezTo>
                  <a:cubicBezTo>
                    <a:pt x="3485" y="18005"/>
                    <a:pt x="7056" y="23017"/>
                    <a:pt x="10548" y="27689"/>
                  </a:cubicBezTo>
                  <a:lnTo>
                    <a:pt x="58511" y="27531"/>
                  </a:lnTo>
                  <a:cubicBezTo>
                    <a:pt x="63802" y="21804"/>
                    <a:pt x="68980" y="16076"/>
                    <a:pt x="74271" y="10348"/>
                  </a:cubicBezTo>
                  <a:cubicBezTo>
                    <a:pt x="65985" y="5519"/>
                    <a:pt x="56695" y="2419"/>
                    <a:pt x="47177" y="1345"/>
                  </a:cubicBezTo>
                  <a:lnTo>
                    <a:pt x="353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23"/>
            <p:cNvSpPr/>
            <p:nvPr/>
          </p:nvSpPr>
          <p:spPr>
            <a:xfrm>
              <a:off x="187375" y="2660700"/>
              <a:ext cx="272025" cy="128375"/>
            </a:xfrm>
            <a:custGeom>
              <a:rect b="b" l="l" r="r" t="t"/>
              <a:pathLst>
                <a:path extrusionOk="0" fill="none" h="5135" w="10881">
                  <a:moveTo>
                    <a:pt x="10880" y="0"/>
                  </a:moveTo>
                  <a:cubicBezTo>
                    <a:pt x="10644" y="1607"/>
                    <a:pt x="9684" y="3109"/>
                    <a:pt x="8313" y="3991"/>
                  </a:cubicBezTo>
                  <a:cubicBezTo>
                    <a:pt x="6942" y="4873"/>
                    <a:pt x="5196" y="5135"/>
                    <a:pt x="3624" y="4698"/>
                  </a:cubicBezTo>
                  <a:cubicBezTo>
                    <a:pt x="2052" y="4253"/>
                    <a:pt x="699" y="3109"/>
                    <a:pt x="1" y="163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23"/>
            <p:cNvSpPr/>
            <p:nvPr/>
          </p:nvSpPr>
          <p:spPr>
            <a:xfrm>
              <a:off x="1155275" y="2916325"/>
              <a:ext cx="4375" cy="46075"/>
            </a:xfrm>
            <a:custGeom>
              <a:rect b="b" l="l" r="r" t="t"/>
              <a:pathLst>
                <a:path extrusionOk="0" fill="none" h="1843" w="175">
                  <a:moveTo>
                    <a:pt x="175" y="0"/>
                  </a:moveTo>
                  <a:cubicBezTo>
                    <a:pt x="114" y="611"/>
                    <a:pt x="61" y="1231"/>
                    <a:pt x="0" y="184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23"/>
            <p:cNvSpPr/>
            <p:nvPr/>
          </p:nvSpPr>
          <p:spPr>
            <a:xfrm>
              <a:off x="1053100" y="2934875"/>
              <a:ext cx="40200" cy="9625"/>
            </a:xfrm>
            <a:custGeom>
              <a:rect b="b" l="l" r="r" t="t"/>
              <a:pathLst>
                <a:path extrusionOk="0" fill="none" h="385" w="1608">
                  <a:moveTo>
                    <a:pt x="1607" y="385"/>
                  </a:moveTo>
                  <a:cubicBezTo>
                    <a:pt x="1075" y="245"/>
                    <a:pt x="533" y="131"/>
                    <a:pt x="1" y="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23"/>
            <p:cNvSpPr/>
            <p:nvPr/>
          </p:nvSpPr>
          <p:spPr>
            <a:xfrm>
              <a:off x="1009450" y="2797775"/>
              <a:ext cx="27100" cy="26875"/>
            </a:xfrm>
            <a:custGeom>
              <a:rect b="b" l="l" r="r" t="t"/>
              <a:pathLst>
                <a:path extrusionOk="0" fill="none" h="1075" w="1084">
                  <a:moveTo>
                    <a:pt x="1" y="1"/>
                  </a:moveTo>
                  <a:cubicBezTo>
                    <a:pt x="359" y="368"/>
                    <a:pt x="725" y="717"/>
                    <a:pt x="1083" y="107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23"/>
            <p:cNvSpPr/>
            <p:nvPr/>
          </p:nvSpPr>
          <p:spPr>
            <a:xfrm>
              <a:off x="848800" y="2822225"/>
              <a:ext cx="25325" cy="32775"/>
            </a:xfrm>
            <a:custGeom>
              <a:rect b="b" l="l" r="r" t="t"/>
              <a:pathLst>
                <a:path extrusionOk="0" fill="none" h="1311" w="1013">
                  <a:moveTo>
                    <a:pt x="1013" y="1"/>
                  </a:moveTo>
                  <a:lnTo>
                    <a:pt x="0" y="1311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23"/>
            <p:cNvSpPr/>
            <p:nvPr/>
          </p:nvSpPr>
          <p:spPr>
            <a:xfrm>
              <a:off x="758650" y="2777050"/>
              <a:ext cx="41475" cy="25775"/>
            </a:xfrm>
            <a:custGeom>
              <a:rect b="b" l="l" r="r" t="t"/>
              <a:pathLst>
                <a:path extrusionOk="0" fill="none" h="1031" w="1659">
                  <a:moveTo>
                    <a:pt x="1659" y="1031"/>
                  </a:moveTo>
                  <a:cubicBezTo>
                    <a:pt x="1109" y="690"/>
                    <a:pt x="559" y="341"/>
                    <a:pt x="0" y="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23"/>
            <p:cNvSpPr/>
            <p:nvPr/>
          </p:nvSpPr>
          <p:spPr>
            <a:xfrm>
              <a:off x="652550" y="2804775"/>
              <a:ext cx="26875" cy="25"/>
            </a:xfrm>
            <a:custGeom>
              <a:rect b="b" l="l" r="r" t="t"/>
              <a:pathLst>
                <a:path extrusionOk="0" fill="none" h="1" w="1075">
                  <a:moveTo>
                    <a:pt x="1074" y="0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23"/>
            <p:cNvSpPr/>
            <p:nvPr/>
          </p:nvSpPr>
          <p:spPr>
            <a:xfrm>
              <a:off x="722400" y="2877450"/>
              <a:ext cx="4400" cy="31475"/>
            </a:xfrm>
            <a:custGeom>
              <a:rect b="b" l="l" r="r" t="t"/>
              <a:pathLst>
                <a:path extrusionOk="0" fill="none" h="1259" w="176">
                  <a:moveTo>
                    <a:pt x="1" y="1"/>
                  </a:moveTo>
                  <a:cubicBezTo>
                    <a:pt x="53" y="420"/>
                    <a:pt x="123" y="830"/>
                    <a:pt x="175" y="125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23"/>
            <p:cNvSpPr/>
            <p:nvPr/>
          </p:nvSpPr>
          <p:spPr>
            <a:xfrm>
              <a:off x="502575" y="2681000"/>
              <a:ext cx="1350" cy="26875"/>
            </a:xfrm>
            <a:custGeom>
              <a:rect b="b" l="l" r="r" t="t"/>
              <a:pathLst>
                <a:path extrusionOk="0" fill="none" h="1075" w="54">
                  <a:moveTo>
                    <a:pt x="53" y="0"/>
                  </a:moveTo>
                  <a:cubicBezTo>
                    <a:pt x="27" y="358"/>
                    <a:pt x="10" y="725"/>
                    <a:pt x="1" y="1074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23"/>
            <p:cNvSpPr/>
            <p:nvPr/>
          </p:nvSpPr>
          <p:spPr>
            <a:xfrm>
              <a:off x="680700" y="2697375"/>
              <a:ext cx="28400" cy="6125"/>
            </a:xfrm>
            <a:custGeom>
              <a:rect b="b" l="l" r="r" t="t"/>
              <a:pathLst>
                <a:path extrusionOk="0" fill="none" h="245" w="1136">
                  <a:moveTo>
                    <a:pt x="1136" y="0"/>
                  </a:moveTo>
                  <a:cubicBezTo>
                    <a:pt x="752" y="79"/>
                    <a:pt x="385" y="166"/>
                    <a:pt x="1" y="245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23"/>
            <p:cNvSpPr/>
            <p:nvPr/>
          </p:nvSpPr>
          <p:spPr>
            <a:xfrm>
              <a:off x="423125" y="2792325"/>
              <a:ext cx="52200" cy="5050"/>
            </a:xfrm>
            <a:custGeom>
              <a:rect b="b" l="l" r="r" t="t"/>
              <a:pathLst>
                <a:path extrusionOk="0" fill="none" h="202" w="2088">
                  <a:moveTo>
                    <a:pt x="2087" y="201"/>
                  </a:moveTo>
                  <a:cubicBezTo>
                    <a:pt x="1389" y="132"/>
                    <a:pt x="699" y="70"/>
                    <a:pt x="1" y="1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23"/>
            <p:cNvSpPr/>
            <p:nvPr/>
          </p:nvSpPr>
          <p:spPr>
            <a:xfrm>
              <a:off x="421175" y="2855200"/>
              <a:ext cx="8975" cy="43025"/>
            </a:xfrm>
            <a:custGeom>
              <a:rect b="b" l="l" r="r" t="t"/>
              <a:pathLst>
                <a:path extrusionOk="0" fill="none" h="1721" w="359">
                  <a:moveTo>
                    <a:pt x="358" y="0"/>
                  </a:moveTo>
                  <a:cubicBezTo>
                    <a:pt x="245" y="577"/>
                    <a:pt x="122" y="1153"/>
                    <a:pt x="0" y="1720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23"/>
            <p:cNvSpPr/>
            <p:nvPr/>
          </p:nvSpPr>
          <p:spPr>
            <a:xfrm>
              <a:off x="497575" y="2901475"/>
              <a:ext cx="31225" cy="15300"/>
            </a:xfrm>
            <a:custGeom>
              <a:rect b="b" l="l" r="r" t="t"/>
              <a:pathLst>
                <a:path extrusionOk="0" fill="none" h="612" w="1249">
                  <a:moveTo>
                    <a:pt x="0" y="0"/>
                  </a:moveTo>
                  <a:cubicBezTo>
                    <a:pt x="419" y="210"/>
                    <a:pt x="830" y="411"/>
                    <a:pt x="1249" y="612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23"/>
            <p:cNvSpPr/>
            <p:nvPr/>
          </p:nvSpPr>
          <p:spPr>
            <a:xfrm>
              <a:off x="355900" y="3011700"/>
              <a:ext cx="41925" cy="25"/>
            </a:xfrm>
            <a:custGeom>
              <a:rect b="b" l="l" r="r" t="t"/>
              <a:pathLst>
                <a:path extrusionOk="0" fill="none" h="1" w="1677">
                  <a:moveTo>
                    <a:pt x="1677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23"/>
            <p:cNvSpPr/>
            <p:nvPr/>
          </p:nvSpPr>
          <p:spPr>
            <a:xfrm>
              <a:off x="265075" y="2903000"/>
              <a:ext cx="50450" cy="13775"/>
            </a:xfrm>
            <a:custGeom>
              <a:rect b="b" l="l" r="r" t="t"/>
              <a:pathLst>
                <a:path extrusionOk="0" fill="none" h="551" w="2018">
                  <a:moveTo>
                    <a:pt x="2018" y="551"/>
                  </a:moveTo>
                  <a:cubicBezTo>
                    <a:pt x="1346" y="367"/>
                    <a:pt x="665" y="18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23"/>
            <p:cNvSpPr/>
            <p:nvPr/>
          </p:nvSpPr>
          <p:spPr>
            <a:xfrm>
              <a:off x="183875" y="2816125"/>
              <a:ext cx="37800" cy="22725"/>
            </a:xfrm>
            <a:custGeom>
              <a:rect b="b" l="l" r="r" t="t"/>
              <a:pathLst>
                <a:path extrusionOk="0" fill="none" h="909" w="1512">
                  <a:moveTo>
                    <a:pt x="1511" y="0"/>
                  </a:moveTo>
                  <a:cubicBezTo>
                    <a:pt x="1014" y="306"/>
                    <a:pt x="499" y="603"/>
                    <a:pt x="1" y="90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23"/>
            <p:cNvSpPr/>
            <p:nvPr/>
          </p:nvSpPr>
          <p:spPr>
            <a:xfrm>
              <a:off x="141525" y="2749550"/>
              <a:ext cx="16400" cy="31450"/>
            </a:xfrm>
            <a:custGeom>
              <a:rect b="b" l="l" r="r" t="t"/>
              <a:pathLst>
                <a:path extrusionOk="0" fill="none" h="1258" w="656">
                  <a:moveTo>
                    <a:pt x="1" y="0"/>
                  </a:moveTo>
                  <a:cubicBezTo>
                    <a:pt x="219" y="419"/>
                    <a:pt x="437" y="830"/>
                    <a:pt x="656" y="1258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23"/>
            <p:cNvSpPr/>
            <p:nvPr/>
          </p:nvSpPr>
          <p:spPr>
            <a:xfrm>
              <a:off x="168600" y="2958675"/>
              <a:ext cx="31250" cy="19225"/>
            </a:xfrm>
            <a:custGeom>
              <a:rect b="b" l="l" r="r" t="t"/>
              <a:pathLst>
                <a:path extrusionOk="0" fill="none" h="769" w="1250">
                  <a:moveTo>
                    <a:pt x="1249" y="0"/>
                  </a:moveTo>
                  <a:cubicBezTo>
                    <a:pt x="839" y="262"/>
                    <a:pt x="420" y="507"/>
                    <a:pt x="1" y="76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23"/>
            <p:cNvSpPr/>
            <p:nvPr/>
          </p:nvSpPr>
          <p:spPr>
            <a:xfrm>
              <a:off x="-45975" y="2816125"/>
              <a:ext cx="22500" cy="37350"/>
            </a:xfrm>
            <a:custGeom>
              <a:rect b="b" l="l" r="r" t="t"/>
              <a:pathLst>
                <a:path extrusionOk="0" fill="none" h="1494" w="900">
                  <a:moveTo>
                    <a:pt x="0" y="0"/>
                  </a:moveTo>
                  <a:cubicBezTo>
                    <a:pt x="297" y="507"/>
                    <a:pt x="594" y="996"/>
                    <a:pt x="900" y="1493"/>
                  </a:cubicBezTo>
                </a:path>
              </a:pathLst>
            </a:custGeom>
            <a:solidFill>
              <a:schemeClr val="dk2"/>
            </a:solidFill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23"/>
            <p:cNvSpPr/>
            <p:nvPr/>
          </p:nvSpPr>
          <p:spPr>
            <a:xfrm>
              <a:off x="-90950" y="2903000"/>
              <a:ext cx="29725" cy="8975"/>
            </a:xfrm>
            <a:custGeom>
              <a:rect b="b" l="l" r="r" t="t"/>
              <a:pathLst>
                <a:path extrusionOk="0" fill="none" h="359" w="1189">
                  <a:moveTo>
                    <a:pt x="1188" y="1"/>
                  </a:moveTo>
                  <a:cubicBezTo>
                    <a:pt x="795" y="114"/>
                    <a:pt x="394" y="236"/>
                    <a:pt x="1" y="359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23"/>
            <p:cNvSpPr/>
            <p:nvPr/>
          </p:nvSpPr>
          <p:spPr>
            <a:xfrm>
              <a:off x="-158175" y="2861525"/>
              <a:ext cx="34525" cy="13350"/>
            </a:xfrm>
            <a:custGeom>
              <a:rect b="b" l="l" r="r" t="t"/>
              <a:pathLst>
                <a:path extrusionOk="0" fill="none" h="534" w="1381">
                  <a:moveTo>
                    <a:pt x="1380" y="1"/>
                  </a:moveTo>
                  <a:cubicBezTo>
                    <a:pt x="917" y="175"/>
                    <a:pt x="463" y="359"/>
                    <a:pt x="0" y="533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23"/>
            <p:cNvSpPr/>
            <p:nvPr/>
          </p:nvSpPr>
          <p:spPr>
            <a:xfrm>
              <a:off x="-243525" y="2896900"/>
              <a:ext cx="20975" cy="32750"/>
            </a:xfrm>
            <a:custGeom>
              <a:rect b="b" l="l" r="r" t="t"/>
              <a:pathLst>
                <a:path extrusionOk="0" fill="none" h="1310" w="839">
                  <a:moveTo>
                    <a:pt x="839" y="0"/>
                  </a:moveTo>
                  <a:cubicBezTo>
                    <a:pt x="559" y="437"/>
                    <a:pt x="289" y="873"/>
                    <a:pt x="0" y="1310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23"/>
            <p:cNvSpPr/>
            <p:nvPr/>
          </p:nvSpPr>
          <p:spPr>
            <a:xfrm>
              <a:off x="-169525" y="2957800"/>
              <a:ext cx="16400" cy="29700"/>
            </a:xfrm>
            <a:custGeom>
              <a:rect b="b" l="l" r="r" t="t"/>
              <a:pathLst>
                <a:path extrusionOk="0" fill="none" h="1188" w="656">
                  <a:moveTo>
                    <a:pt x="0" y="0"/>
                  </a:moveTo>
                  <a:cubicBezTo>
                    <a:pt x="219" y="393"/>
                    <a:pt x="437" y="795"/>
                    <a:pt x="655" y="1188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23"/>
            <p:cNvSpPr/>
            <p:nvPr/>
          </p:nvSpPr>
          <p:spPr>
            <a:xfrm>
              <a:off x="-49475" y="2993600"/>
              <a:ext cx="19025" cy="28600"/>
            </a:xfrm>
            <a:custGeom>
              <a:rect b="b" l="l" r="r" t="t"/>
              <a:pathLst>
                <a:path extrusionOk="0" fill="none" h="1144" w="761">
                  <a:moveTo>
                    <a:pt x="760" y="0"/>
                  </a:moveTo>
                  <a:cubicBezTo>
                    <a:pt x="516" y="376"/>
                    <a:pt x="263" y="760"/>
                    <a:pt x="1" y="1144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23"/>
            <p:cNvSpPr/>
            <p:nvPr/>
          </p:nvSpPr>
          <p:spPr>
            <a:xfrm>
              <a:off x="-356375" y="2959750"/>
              <a:ext cx="38650" cy="14875"/>
            </a:xfrm>
            <a:custGeom>
              <a:rect b="b" l="l" r="r" t="t"/>
              <a:pathLst>
                <a:path extrusionOk="0" fill="none" h="595" w="1546">
                  <a:moveTo>
                    <a:pt x="1546" y="595"/>
                  </a:moveTo>
                  <a:cubicBezTo>
                    <a:pt x="1031" y="402"/>
                    <a:pt x="507" y="202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23"/>
            <p:cNvSpPr/>
            <p:nvPr/>
          </p:nvSpPr>
          <p:spPr>
            <a:xfrm>
              <a:off x="845725" y="6409175"/>
              <a:ext cx="745500" cy="419800"/>
            </a:xfrm>
            <a:custGeom>
              <a:rect b="b" l="l" r="r" t="t"/>
              <a:pathLst>
                <a:path extrusionOk="0" h="16792" w="29820">
                  <a:moveTo>
                    <a:pt x="1" y="1"/>
                  </a:moveTo>
                  <a:lnTo>
                    <a:pt x="1" y="1"/>
                  </a:lnTo>
                  <a:cubicBezTo>
                    <a:pt x="691" y="5580"/>
                    <a:pt x="1704" y="11134"/>
                    <a:pt x="2385" y="16713"/>
                  </a:cubicBezTo>
                  <a:lnTo>
                    <a:pt x="9396" y="16731"/>
                  </a:lnTo>
                  <a:lnTo>
                    <a:pt x="9789" y="14504"/>
                  </a:lnTo>
                  <a:cubicBezTo>
                    <a:pt x="10330" y="15246"/>
                    <a:pt x="10872" y="15997"/>
                    <a:pt x="11404" y="16748"/>
                  </a:cubicBezTo>
                  <a:lnTo>
                    <a:pt x="29819" y="16792"/>
                  </a:lnTo>
                  <a:cubicBezTo>
                    <a:pt x="29426" y="15683"/>
                    <a:pt x="28239" y="14984"/>
                    <a:pt x="27444" y="14137"/>
                  </a:cubicBezTo>
                  <a:cubicBezTo>
                    <a:pt x="24344" y="10837"/>
                    <a:pt x="22668" y="6226"/>
                    <a:pt x="22956" y="1695"/>
                  </a:cubicBezTo>
                  <a:cubicBezTo>
                    <a:pt x="15325" y="1136"/>
                    <a:pt x="7641" y="56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23"/>
            <p:cNvSpPr/>
            <p:nvPr/>
          </p:nvSpPr>
          <p:spPr>
            <a:xfrm>
              <a:off x="906425" y="6739675"/>
              <a:ext cx="632400" cy="85375"/>
            </a:xfrm>
            <a:custGeom>
              <a:rect b="b" l="l" r="r" t="t"/>
              <a:pathLst>
                <a:path extrusionOk="0" fill="none" h="3415" w="25296">
                  <a:moveTo>
                    <a:pt x="25296" y="2489"/>
                  </a:moveTo>
                  <a:cubicBezTo>
                    <a:pt x="21532" y="3414"/>
                    <a:pt x="17577" y="2803"/>
                    <a:pt x="13752" y="2192"/>
                  </a:cubicBez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23"/>
            <p:cNvSpPr/>
            <p:nvPr/>
          </p:nvSpPr>
          <p:spPr>
            <a:xfrm>
              <a:off x="1273800" y="65790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23"/>
            <p:cNvSpPr/>
            <p:nvPr/>
          </p:nvSpPr>
          <p:spPr>
            <a:xfrm>
              <a:off x="1282975" y="6614600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1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23"/>
            <p:cNvSpPr/>
            <p:nvPr/>
          </p:nvSpPr>
          <p:spPr>
            <a:xfrm>
              <a:off x="1282750" y="6655625"/>
              <a:ext cx="125100" cy="3300"/>
            </a:xfrm>
            <a:custGeom>
              <a:rect b="b" l="l" r="r" t="t"/>
              <a:pathLst>
                <a:path extrusionOk="0" fill="none" h="132" w="5004">
                  <a:moveTo>
                    <a:pt x="5004" y="132"/>
                  </a:moveTo>
                  <a:lnTo>
                    <a:pt x="0" y="1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23"/>
            <p:cNvSpPr/>
            <p:nvPr/>
          </p:nvSpPr>
          <p:spPr>
            <a:xfrm>
              <a:off x="-220600" y="6402625"/>
              <a:ext cx="691125" cy="426800"/>
            </a:xfrm>
            <a:custGeom>
              <a:rect b="b" l="l" r="r" t="t"/>
              <a:pathLst>
                <a:path extrusionOk="0" h="17072" w="27645">
                  <a:moveTo>
                    <a:pt x="4942" y="1"/>
                  </a:moveTo>
                  <a:lnTo>
                    <a:pt x="4942" y="1"/>
                  </a:lnTo>
                  <a:cubicBezTo>
                    <a:pt x="6182" y="4655"/>
                    <a:pt x="6278" y="10767"/>
                    <a:pt x="2532" y="13788"/>
                  </a:cubicBezTo>
                  <a:cubicBezTo>
                    <a:pt x="1467" y="14661"/>
                    <a:pt x="201" y="15526"/>
                    <a:pt x="0" y="16888"/>
                  </a:cubicBezTo>
                  <a:lnTo>
                    <a:pt x="19786" y="17019"/>
                  </a:lnTo>
                  <a:cubicBezTo>
                    <a:pt x="20371" y="16294"/>
                    <a:pt x="20939" y="15587"/>
                    <a:pt x="21515" y="14879"/>
                  </a:cubicBezTo>
                  <a:cubicBezTo>
                    <a:pt x="21637" y="15587"/>
                    <a:pt x="21768" y="16311"/>
                    <a:pt x="21882" y="17036"/>
                  </a:cubicBezTo>
                  <a:lnTo>
                    <a:pt x="27644" y="17071"/>
                  </a:lnTo>
                  <a:cubicBezTo>
                    <a:pt x="27601" y="12391"/>
                    <a:pt x="27574" y="7720"/>
                    <a:pt x="27531" y="3039"/>
                  </a:cubicBezTo>
                  <a:cubicBezTo>
                    <a:pt x="20004" y="2192"/>
                    <a:pt x="12469" y="839"/>
                    <a:pt x="4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23"/>
            <p:cNvSpPr/>
            <p:nvPr/>
          </p:nvSpPr>
          <p:spPr>
            <a:xfrm>
              <a:off x="-200750" y="6745575"/>
              <a:ext cx="660150" cy="72500"/>
            </a:xfrm>
            <a:custGeom>
              <a:rect b="b" l="l" r="r" t="t"/>
              <a:pathLst>
                <a:path extrusionOk="0" fill="none" h="2900" w="26406">
                  <a:moveTo>
                    <a:pt x="26405" y="0"/>
                  </a:moveTo>
                  <a:cubicBezTo>
                    <a:pt x="17656" y="1371"/>
                    <a:pt x="8846" y="2331"/>
                    <a:pt x="1" y="2899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23"/>
            <p:cNvSpPr/>
            <p:nvPr/>
          </p:nvSpPr>
          <p:spPr>
            <a:xfrm>
              <a:off x="-31125" y="6560900"/>
              <a:ext cx="95200" cy="25"/>
            </a:xfrm>
            <a:custGeom>
              <a:rect b="b" l="l" r="r" t="t"/>
              <a:pathLst>
                <a:path extrusionOk="0" fill="none" h="1" w="3808">
                  <a:moveTo>
                    <a:pt x="3807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23"/>
            <p:cNvSpPr/>
            <p:nvPr/>
          </p:nvSpPr>
          <p:spPr>
            <a:xfrm>
              <a:off x="-43575" y="6589925"/>
              <a:ext cx="113325" cy="8325"/>
            </a:xfrm>
            <a:custGeom>
              <a:rect b="b" l="l" r="r" t="t"/>
              <a:pathLst>
                <a:path extrusionOk="0" fill="none" h="333" w="4533">
                  <a:moveTo>
                    <a:pt x="4532" y="332"/>
                  </a:moveTo>
                  <a:cubicBezTo>
                    <a:pt x="3030" y="228"/>
                    <a:pt x="1511" y="114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23"/>
            <p:cNvSpPr/>
            <p:nvPr/>
          </p:nvSpPr>
          <p:spPr>
            <a:xfrm>
              <a:off x="-43575" y="6633575"/>
              <a:ext cx="107650" cy="7225"/>
            </a:xfrm>
            <a:custGeom>
              <a:rect b="b" l="l" r="r" t="t"/>
              <a:pathLst>
                <a:path extrusionOk="0" fill="none" h="289" w="4306">
                  <a:moveTo>
                    <a:pt x="4305" y="289"/>
                  </a:moveTo>
                  <a:cubicBezTo>
                    <a:pt x="2873" y="193"/>
                    <a:pt x="1441" y="97"/>
                    <a:pt x="1" y="1"/>
                  </a:cubicBezTo>
                </a:path>
              </a:pathLst>
            </a:custGeom>
            <a:noFill/>
            <a:ln cap="rnd" cmpd="sng" w="12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23"/>
            <p:cNvSpPr/>
            <p:nvPr/>
          </p:nvSpPr>
          <p:spPr>
            <a:xfrm>
              <a:off x="-235225" y="2640400"/>
              <a:ext cx="1689350" cy="3893225"/>
            </a:xfrm>
            <a:custGeom>
              <a:rect b="b" l="l" r="r" t="t"/>
              <a:pathLst>
                <a:path extrusionOk="0" h="155729" w="67574">
                  <a:moveTo>
                    <a:pt x="30962" y="0"/>
                  </a:moveTo>
                  <a:lnTo>
                    <a:pt x="30753" y="23908"/>
                  </a:lnTo>
                  <a:lnTo>
                    <a:pt x="14739" y="24868"/>
                  </a:lnTo>
                  <a:lnTo>
                    <a:pt x="13822" y="2236"/>
                  </a:lnTo>
                  <a:lnTo>
                    <a:pt x="9937" y="3179"/>
                  </a:lnTo>
                  <a:lnTo>
                    <a:pt x="10618" y="28116"/>
                  </a:lnTo>
                  <a:lnTo>
                    <a:pt x="1694" y="37974"/>
                  </a:lnTo>
                  <a:cubicBezTo>
                    <a:pt x="1293" y="46112"/>
                    <a:pt x="0" y="54748"/>
                    <a:pt x="393" y="62894"/>
                  </a:cubicBezTo>
                  <a:cubicBezTo>
                    <a:pt x="1947" y="95559"/>
                    <a:pt x="3344" y="121789"/>
                    <a:pt x="4453" y="153895"/>
                  </a:cubicBezTo>
                  <a:cubicBezTo>
                    <a:pt x="12757" y="154454"/>
                    <a:pt x="21419" y="154952"/>
                    <a:pt x="29731" y="155510"/>
                  </a:cubicBezTo>
                  <a:cubicBezTo>
                    <a:pt x="30011" y="136982"/>
                    <a:pt x="26265" y="118078"/>
                    <a:pt x="27889" y="99611"/>
                  </a:cubicBezTo>
                  <a:cubicBezTo>
                    <a:pt x="28552" y="92023"/>
                    <a:pt x="29233" y="84479"/>
                    <a:pt x="29906" y="76891"/>
                  </a:cubicBezTo>
                  <a:cubicBezTo>
                    <a:pt x="32517" y="85046"/>
                    <a:pt x="35206" y="94834"/>
                    <a:pt x="37476" y="101025"/>
                  </a:cubicBezTo>
                  <a:cubicBezTo>
                    <a:pt x="37598" y="119187"/>
                    <a:pt x="39476" y="137523"/>
                    <a:pt x="43195" y="155292"/>
                  </a:cubicBezTo>
                  <a:cubicBezTo>
                    <a:pt x="51263" y="155371"/>
                    <a:pt x="59506" y="155650"/>
                    <a:pt x="67574" y="155729"/>
                  </a:cubicBezTo>
                  <a:cubicBezTo>
                    <a:pt x="64954" y="139060"/>
                    <a:pt x="64631" y="122121"/>
                    <a:pt x="62291" y="105417"/>
                  </a:cubicBezTo>
                  <a:cubicBezTo>
                    <a:pt x="61811" y="102038"/>
                    <a:pt x="61479" y="98397"/>
                    <a:pt x="61043" y="95027"/>
                  </a:cubicBezTo>
                  <a:cubicBezTo>
                    <a:pt x="58668" y="76446"/>
                    <a:pt x="56231" y="57856"/>
                    <a:pt x="53848" y="39284"/>
                  </a:cubicBezTo>
                  <a:lnTo>
                    <a:pt x="35014" y="25829"/>
                  </a:lnTo>
                  <a:lnTo>
                    <a:pt x="34717" y="420"/>
                  </a:lnTo>
                  <a:lnTo>
                    <a:pt x="309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23"/>
            <p:cNvSpPr/>
            <p:nvPr/>
          </p:nvSpPr>
          <p:spPr>
            <a:xfrm>
              <a:off x="510875" y="4412475"/>
              <a:ext cx="1550" cy="163975"/>
            </a:xfrm>
            <a:custGeom>
              <a:rect b="b" l="l" r="r" t="t"/>
              <a:pathLst>
                <a:path extrusionOk="0" fill="none" h="6559" w="62">
                  <a:moveTo>
                    <a:pt x="62" y="1"/>
                  </a:moveTo>
                  <a:cubicBezTo>
                    <a:pt x="36" y="2184"/>
                    <a:pt x="18" y="4366"/>
                    <a:pt x="1" y="655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23"/>
            <p:cNvSpPr/>
            <p:nvPr/>
          </p:nvSpPr>
          <p:spPr>
            <a:xfrm>
              <a:off x="826950" y="6379925"/>
              <a:ext cx="592900" cy="10300"/>
            </a:xfrm>
            <a:custGeom>
              <a:rect b="b" l="l" r="r" t="t"/>
              <a:pathLst>
                <a:path extrusionOk="0" fill="none" h="412" w="23716">
                  <a:moveTo>
                    <a:pt x="23716" y="1"/>
                  </a:moveTo>
                  <a:cubicBezTo>
                    <a:pt x="15814" y="132"/>
                    <a:pt x="7903" y="280"/>
                    <a:pt x="1" y="41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23"/>
            <p:cNvSpPr/>
            <p:nvPr/>
          </p:nvSpPr>
          <p:spPr>
            <a:xfrm>
              <a:off x="-123675" y="6343250"/>
              <a:ext cx="623000" cy="31250"/>
            </a:xfrm>
            <a:custGeom>
              <a:rect b="b" l="l" r="r" t="t"/>
              <a:pathLst>
                <a:path extrusionOk="0" fill="none" h="1250" w="24920">
                  <a:moveTo>
                    <a:pt x="24920" y="1249"/>
                  </a:moveTo>
                  <a:cubicBezTo>
                    <a:pt x="16607" y="839"/>
                    <a:pt x="8304" y="411"/>
                    <a:pt x="0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23"/>
            <p:cNvSpPr/>
            <p:nvPr/>
          </p:nvSpPr>
          <p:spPr>
            <a:xfrm>
              <a:off x="521800" y="4443475"/>
              <a:ext cx="354300" cy="1939525"/>
            </a:xfrm>
            <a:custGeom>
              <a:rect b="b" l="l" r="r" t="t"/>
              <a:pathLst>
                <a:path extrusionOk="0" fill="none" h="77581" w="14172">
                  <a:moveTo>
                    <a:pt x="0" y="1"/>
                  </a:moveTo>
                  <a:lnTo>
                    <a:pt x="9692" y="29077"/>
                  </a:lnTo>
                  <a:cubicBezTo>
                    <a:pt x="9823" y="29461"/>
                    <a:pt x="9762" y="29601"/>
                    <a:pt x="9797" y="30002"/>
                  </a:cubicBezTo>
                  <a:cubicBezTo>
                    <a:pt x="9369" y="30029"/>
                    <a:pt x="8933" y="30046"/>
                    <a:pt x="8505" y="30072"/>
                  </a:cubicBezTo>
                  <a:cubicBezTo>
                    <a:pt x="9753" y="45946"/>
                    <a:pt x="11954" y="61812"/>
                    <a:pt x="14172" y="7758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23"/>
            <p:cNvSpPr/>
            <p:nvPr/>
          </p:nvSpPr>
          <p:spPr>
            <a:xfrm>
              <a:off x="930000" y="3896650"/>
              <a:ext cx="236425" cy="201725"/>
            </a:xfrm>
            <a:custGeom>
              <a:rect b="b" l="l" r="r" t="t"/>
              <a:pathLst>
                <a:path extrusionOk="0" fill="none" h="8069" w="9457">
                  <a:moveTo>
                    <a:pt x="9457" y="8069"/>
                  </a:moveTo>
                  <a:cubicBezTo>
                    <a:pt x="5230" y="7161"/>
                    <a:pt x="1563" y="4026"/>
                    <a:pt x="0" y="1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23"/>
            <p:cNvSpPr/>
            <p:nvPr/>
          </p:nvSpPr>
          <p:spPr>
            <a:xfrm>
              <a:off x="-220600" y="4037025"/>
              <a:ext cx="174425" cy="198000"/>
            </a:xfrm>
            <a:custGeom>
              <a:rect b="b" l="l" r="r" t="t"/>
              <a:pathLst>
                <a:path extrusionOk="0" fill="none" h="7920" w="6977">
                  <a:moveTo>
                    <a:pt x="6977" y="0"/>
                  </a:moveTo>
                  <a:cubicBezTo>
                    <a:pt x="6462" y="3685"/>
                    <a:pt x="3589" y="6951"/>
                    <a:pt x="0" y="7920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23"/>
            <p:cNvSpPr/>
            <p:nvPr/>
          </p:nvSpPr>
          <p:spPr>
            <a:xfrm>
              <a:off x="418975" y="3998175"/>
              <a:ext cx="116375" cy="167225"/>
            </a:xfrm>
            <a:custGeom>
              <a:rect b="b" l="l" r="r" t="t"/>
              <a:pathLst>
                <a:path extrusionOk="0" fill="none" h="6689" w="4655">
                  <a:moveTo>
                    <a:pt x="4192" y="0"/>
                  </a:moveTo>
                  <a:cubicBezTo>
                    <a:pt x="4349" y="2148"/>
                    <a:pt x="4497" y="4305"/>
                    <a:pt x="4655" y="6444"/>
                  </a:cubicBezTo>
                  <a:cubicBezTo>
                    <a:pt x="3738" y="6540"/>
                    <a:pt x="2690" y="6592"/>
                    <a:pt x="1773" y="6688"/>
                  </a:cubicBezTo>
                  <a:cubicBezTo>
                    <a:pt x="1214" y="4785"/>
                    <a:pt x="560" y="2925"/>
                    <a:pt x="1" y="1004"/>
                  </a:cubicBezTo>
                </a:path>
              </a:pathLst>
            </a:custGeom>
            <a:noFill/>
            <a:ln cap="rnd" cmpd="sng" w="122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23"/>
            <p:cNvSpPr/>
            <p:nvPr/>
          </p:nvSpPr>
          <p:spPr>
            <a:xfrm>
              <a:off x="-532750" y="2864375"/>
              <a:ext cx="1738250" cy="1485925"/>
            </a:xfrm>
            <a:custGeom>
              <a:rect b="b" l="l" r="r" t="t"/>
              <a:pathLst>
                <a:path extrusionOk="0" h="59437" w="69530">
                  <a:moveTo>
                    <a:pt x="4060" y="0"/>
                  </a:moveTo>
                  <a:lnTo>
                    <a:pt x="0" y="59436"/>
                  </a:lnTo>
                  <a:lnTo>
                    <a:pt x="69529" y="59436"/>
                  </a:lnTo>
                  <a:lnTo>
                    <a:pt x="63985" y="245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23"/>
            <p:cNvSpPr/>
            <p:nvPr/>
          </p:nvSpPr>
          <p:spPr>
            <a:xfrm>
              <a:off x="706142" y="2870935"/>
              <a:ext cx="434675" cy="333780"/>
            </a:xfrm>
            <a:custGeom>
              <a:rect b="b" l="l" r="r" t="t"/>
              <a:pathLst>
                <a:path extrusionOk="0" h="18595" w="17387">
                  <a:moveTo>
                    <a:pt x="1428" y="0"/>
                  </a:moveTo>
                  <a:cubicBezTo>
                    <a:pt x="703" y="0"/>
                    <a:pt x="0" y="465"/>
                    <a:pt x="39" y="1399"/>
                  </a:cubicBezTo>
                  <a:cubicBezTo>
                    <a:pt x="214" y="5441"/>
                    <a:pt x="2842" y="9178"/>
                    <a:pt x="5540" y="12051"/>
                  </a:cubicBezTo>
                  <a:cubicBezTo>
                    <a:pt x="8212" y="14880"/>
                    <a:pt x="11478" y="17011"/>
                    <a:pt x="15084" y="18486"/>
                  </a:cubicBezTo>
                  <a:cubicBezTo>
                    <a:pt x="15271" y="18561"/>
                    <a:pt x="15446" y="18595"/>
                    <a:pt x="15609" y="18595"/>
                  </a:cubicBezTo>
                  <a:cubicBezTo>
                    <a:pt x="16948" y="18595"/>
                    <a:pt x="17386" y="16299"/>
                    <a:pt x="15852" y="15684"/>
                  </a:cubicBezTo>
                  <a:cubicBezTo>
                    <a:pt x="12866" y="14470"/>
                    <a:pt x="10150" y="12619"/>
                    <a:pt x="7898" y="10314"/>
                  </a:cubicBezTo>
                  <a:cubicBezTo>
                    <a:pt x="5636" y="8000"/>
                    <a:pt x="3087" y="4734"/>
                    <a:pt x="2947" y="1399"/>
                  </a:cubicBezTo>
                  <a:cubicBezTo>
                    <a:pt x="2903" y="468"/>
                    <a:pt x="2155" y="0"/>
                    <a:pt x="142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23"/>
            <p:cNvSpPr/>
            <p:nvPr/>
          </p:nvSpPr>
          <p:spPr>
            <a:xfrm>
              <a:off x="496234" y="2859536"/>
              <a:ext cx="617375" cy="474544"/>
            </a:xfrm>
            <a:custGeom>
              <a:rect b="b" l="l" r="r" t="t"/>
              <a:pathLst>
                <a:path extrusionOk="0" h="26437" w="24695">
                  <a:moveTo>
                    <a:pt x="2030" y="0"/>
                  </a:moveTo>
                  <a:cubicBezTo>
                    <a:pt x="1001" y="0"/>
                    <a:pt x="1" y="659"/>
                    <a:pt x="53" y="1981"/>
                  </a:cubicBezTo>
                  <a:cubicBezTo>
                    <a:pt x="306" y="7735"/>
                    <a:pt x="4035" y="13053"/>
                    <a:pt x="7868" y="17122"/>
                  </a:cubicBezTo>
                  <a:cubicBezTo>
                    <a:pt x="11675" y="21165"/>
                    <a:pt x="16320" y="24194"/>
                    <a:pt x="21437" y="26273"/>
                  </a:cubicBezTo>
                  <a:cubicBezTo>
                    <a:pt x="21710" y="26385"/>
                    <a:pt x="21966" y="26436"/>
                    <a:pt x="22202" y="26436"/>
                  </a:cubicBezTo>
                  <a:cubicBezTo>
                    <a:pt x="24086" y="26436"/>
                    <a:pt x="24694" y="23193"/>
                    <a:pt x="22537" y="22308"/>
                  </a:cubicBezTo>
                  <a:cubicBezTo>
                    <a:pt x="18285" y="20588"/>
                    <a:pt x="14434" y="17951"/>
                    <a:pt x="11229" y="14668"/>
                  </a:cubicBezTo>
                  <a:cubicBezTo>
                    <a:pt x="8025" y="11385"/>
                    <a:pt x="4384" y="6749"/>
                    <a:pt x="4183" y="1981"/>
                  </a:cubicBezTo>
                  <a:cubicBezTo>
                    <a:pt x="4122" y="662"/>
                    <a:pt x="3062" y="0"/>
                    <a:pt x="2030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23"/>
            <p:cNvSpPr/>
            <p:nvPr/>
          </p:nvSpPr>
          <p:spPr>
            <a:xfrm>
              <a:off x="-490638" y="3020867"/>
              <a:ext cx="249198" cy="322290"/>
            </a:xfrm>
            <a:custGeom>
              <a:rect b="b" l="l" r="r" t="t"/>
              <a:pathLst>
                <a:path extrusionOk="0" h="21780" w="12677">
                  <a:moveTo>
                    <a:pt x="11414" y="1"/>
                  </a:moveTo>
                  <a:cubicBezTo>
                    <a:pt x="10633" y="1"/>
                    <a:pt x="9769" y="570"/>
                    <a:pt x="9769" y="1580"/>
                  </a:cubicBezTo>
                  <a:cubicBezTo>
                    <a:pt x="9786" y="4811"/>
                    <a:pt x="9114" y="8015"/>
                    <a:pt x="7839" y="10975"/>
                  </a:cubicBezTo>
                  <a:cubicBezTo>
                    <a:pt x="6565" y="13944"/>
                    <a:pt x="4521" y="17550"/>
                    <a:pt x="1474" y="18956"/>
                  </a:cubicBezTo>
                  <a:cubicBezTo>
                    <a:pt x="0" y="19643"/>
                    <a:pt x="657" y="21779"/>
                    <a:pt x="1977" y="21779"/>
                  </a:cubicBezTo>
                  <a:cubicBezTo>
                    <a:pt x="2167" y="21779"/>
                    <a:pt x="2370" y="21735"/>
                    <a:pt x="2583" y="21637"/>
                  </a:cubicBezTo>
                  <a:cubicBezTo>
                    <a:pt x="6259" y="19934"/>
                    <a:pt x="8721" y="16083"/>
                    <a:pt x="10337" y="12503"/>
                  </a:cubicBezTo>
                  <a:cubicBezTo>
                    <a:pt x="11943" y="8950"/>
                    <a:pt x="12677" y="5116"/>
                    <a:pt x="12650" y="1231"/>
                  </a:cubicBezTo>
                  <a:cubicBezTo>
                    <a:pt x="12646" y="387"/>
                    <a:pt x="12058" y="1"/>
                    <a:pt x="11414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23"/>
            <p:cNvSpPr/>
            <p:nvPr/>
          </p:nvSpPr>
          <p:spPr>
            <a:xfrm>
              <a:off x="-440500" y="3019025"/>
              <a:ext cx="283000" cy="486575"/>
            </a:xfrm>
            <a:custGeom>
              <a:rect b="b" l="l" r="r" t="t"/>
              <a:pathLst>
                <a:path extrusionOk="0" h="19463" w="11320">
                  <a:moveTo>
                    <a:pt x="10204" y="0"/>
                  </a:moveTo>
                  <a:cubicBezTo>
                    <a:pt x="9506" y="0"/>
                    <a:pt x="8735" y="509"/>
                    <a:pt x="8735" y="1411"/>
                  </a:cubicBezTo>
                  <a:cubicBezTo>
                    <a:pt x="8744" y="4292"/>
                    <a:pt x="8141" y="7165"/>
                    <a:pt x="7006" y="9819"/>
                  </a:cubicBezTo>
                  <a:cubicBezTo>
                    <a:pt x="5871" y="12474"/>
                    <a:pt x="4038" y="15687"/>
                    <a:pt x="1322" y="16944"/>
                  </a:cubicBezTo>
                  <a:cubicBezTo>
                    <a:pt x="0" y="17555"/>
                    <a:pt x="584" y="19463"/>
                    <a:pt x="1762" y="19463"/>
                  </a:cubicBezTo>
                  <a:cubicBezTo>
                    <a:pt x="1930" y="19463"/>
                    <a:pt x="2111" y="19424"/>
                    <a:pt x="2300" y="19337"/>
                  </a:cubicBezTo>
                  <a:cubicBezTo>
                    <a:pt x="5592" y="17809"/>
                    <a:pt x="7783" y="14368"/>
                    <a:pt x="9233" y="11173"/>
                  </a:cubicBezTo>
                  <a:cubicBezTo>
                    <a:pt x="10665" y="7994"/>
                    <a:pt x="11320" y="4571"/>
                    <a:pt x="11311" y="1096"/>
                  </a:cubicBezTo>
                  <a:cubicBezTo>
                    <a:pt x="11303" y="344"/>
                    <a:pt x="10778" y="0"/>
                    <a:pt x="1020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23"/>
            <p:cNvSpPr/>
            <p:nvPr/>
          </p:nvSpPr>
          <p:spPr>
            <a:xfrm>
              <a:off x="698603" y="3640745"/>
              <a:ext cx="456573" cy="699577"/>
            </a:xfrm>
            <a:custGeom>
              <a:rect b="b" l="l" r="r" t="t"/>
              <a:pathLst>
                <a:path extrusionOk="0" h="36815" w="24027">
                  <a:moveTo>
                    <a:pt x="20755" y="0"/>
                  </a:moveTo>
                  <a:cubicBezTo>
                    <a:pt x="20388" y="0"/>
                    <a:pt x="19987" y="87"/>
                    <a:pt x="19561" y="284"/>
                  </a:cubicBezTo>
                  <a:cubicBezTo>
                    <a:pt x="12838" y="3375"/>
                    <a:pt x="8158" y="9924"/>
                    <a:pt x="4988" y="15992"/>
                  </a:cubicBezTo>
                  <a:cubicBezTo>
                    <a:pt x="1862" y="22008"/>
                    <a:pt x="291" y="28400"/>
                    <a:pt x="46" y="34861"/>
                  </a:cubicBezTo>
                  <a:cubicBezTo>
                    <a:pt x="0" y="36209"/>
                    <a:pt x="963" y="36815"/>
                    <a:pt x="2072" y="36815"/>
                  </a:cubicBezTo>
                  <a:cubicBezTo>
                    <a:pt x="3505" y="36815"/>
                    <a:pt x="5182" y="35803"/>
                    <a:pt x="5241" y="34075"/>
                  </a:cubicBezTo>
                  <a:cubicBezTo>
                    <a:pt x="5442" y="28714"/>
                    <a:pt x="6874" y="23344"/>
                    <a:pt x="9371" y="18341"/>
                  </a:cubicBezTo>
                  <a:cubicBezTo>
                    <a:pt x="11877" y="13329"/>
                    <a:pt x="15798" y="7208"/>
                    <a:pt x="21360" y="4650"/>
                  </a:cubicBezTo>
                  <a:cubicBezTo>
                    <a:pt x="24026" y="3429"/>
                    <a:pt x="23061" y="0"/>
                    <a:pt x="2075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23"/>
            <p:cNvSpPr/>
            <p:nvPr/>
          </p:nvSpPr>
          <p:spPr>
            <a:xfrm>
              <a:off x="916383" y="3877411"/>
              <a:ext cx="239812" cy="367242"/>
            </a:xfrm>
            <a:custGeom>
              <a:rect b="b" l="l" r="r" t="t"/>
              <a:pathLst>
                <a:path extrusionOk="0" h="19326" w="12620">
                  <a:moveTo>
                    <a:pt x="10899" y="1"/>
                  </a:moveTo>
                  <a:cubicBezTo>
                    <a:pt x="10707" y="1"/>
                    <a:pt x="10497" y="46"/>
                    <a:pt x="10274" y="149"/>
                  </a:cubicBezTo>
                  <a:cubicBezTo>
                    <a:pt x="6738" y="1764"/>
                    <a:pt x="4284" y="5213"/>
                    <a:pt x="2625" y="8392"/>
                  </a:cubicBezTo>
                  <a:cubicBezTo>
                    <a:pt x="975" y="11544"/>
                    <a:pt x="154" y="14906"/>
                    <a:pt x="23" y="18302"/>
                  </a:cubicBezTo>
                  <a:cubicBezTo>
                    <a:pt x="1" y="19009"/>
                    <a:pt x="504" y="19326"/>
                    <a:pt x="1085" y="19326"/>
                  </a:cubicBezTo>
                  <a:cubicBezTo>
                    <a:pt x="1839" y="19326"/>
                    <a:pt x="2722" y="18794"/>
                    <a:pt x="2756" y="17892"/>
                  </a:cubicBezTo>
                  <a:cubicBezTo>
                    <a:pt x="2852" y="15071"/>
                    <a:pt x="3603" y="12260"/>
                    <a:pt x="4922" y="9623"/>
                  </a:cubicBezTo>
                  <a:cubicBezTo>
                    <a:pt x="6232" y="6995"/>
                    <a:pt x="8301" y="3790"/>
                    <a:pt x="11226" y="2446"/>
                  </a:cubicBezTo>
                  <a:cubicBezTo>
                    <a:pt x="12620" y="1805"/>
                    <a:pt x="12109" y="1"/>
                    <a:pt x="1089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23"/>
            <p:cNvSpPr/>
            <p:nvPr/>
          </p:nvSpPr>
          <p:spPr>
            <a:xfrm>
              <a:off x="-509625" y="3890074"/>
              <a:ext cx="326150" cy="484600"/>
            </a:xfrm>
            <a:custGeom>
              <a:rect b="b" l="l" r="r" t="t"/>
              <a:pathLst>
                <a:path extrusionOk="0" h="19384" w="13046">
                  <a:moveTo>
                    <a:pt x="1629" y="1"/>
                  </a:moveTo>
                  <a:cubicBezTo>
                    <a:pt x="576" y="1"/>
                    <a:pt x="0" y="2004"/>
                    <a:pt x="1162" y="2746"/>
                  </a:cubicBezTo>
                  <a:cubicBezTo>
                    <a:pt x="3528" y="4257"/>
                    <a:pt x="5580" y="6335"/>
                    <a:pt x="7187" y="8797"/>
                  </a:cubicBezTo>
                  <a:cubicBezTo>
                    <a:pt x="8793" y="11268"/>
                    <a:pt x="10513" y="14673"/>
                    <a:pt x="10199" y="17860"/>
                  </a:cubicBezTo>
                  <a:cubicBezTo>
                    <a:pt x="10103" y="18838"/>
                    <a:pt x="10798" y="19384"/>
                    <a:pt x="11474" y="19384"/>
                  </a:cubicBezTo>
                  <a:cubicBezTo>
                    <a:pt x="12031" y="19384"/>
                    <a:pt x="12574" y="19014"/>
                    <a:pt x="12653" y="18210"/>
                  </a:cubicBezTo>
                  <a:cubicBezTo>
                    <a:pt x="13046" y="14342"/>
                    <a:pt x="11326" y="10482"/>
                    <a:pt x="9422" y="7435"/>
                  </a:cubicBezTo>
                  <a:cubicBezTo>
                    <a:pt x="7527" y="4414"/>
                    <a:pt x="5048" y="2004"/>
                    <a:pt x="2184" y="179"/>
                  </a:cubicBezTo>
                  <a:cubicBezTo>
                    <a:pt x="1989" y="55"/>
                    <a:pt x="1803" y="1"/>
                    <a:pt x="1629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23"/>
            <p:cNvSpPr/>
            <p:nvPr/>
          </p:nvSpPr>
          <p:spPr>
            <a:xfrm>
              <a:off x="-392625" y="3702949"/>
              <a:ext cx="455600" cy="676200"/>
            </a:xfrm>
            <a:custGeom>
              <a:rect b="b" l="l" r="r" t="t"/>
              <a:pathLst>
                <a:path extrusionOk="0" h="27048" w="18224">
                  <a:moveTo>
                    <a:pt x="2288" y="0"/>
                  </a:moveTo>
                  <a:cubicBezTo>
                    <a:pt x="816" y="0"/>
                    <a:pt x="1" y="2790"/>
                    <a:pt x="1634" y="3831"/>
                  </a:cubicBezTo>
                  <a:cubicBezTo>
                    <a:pt x="4943" y="5935"/>
                    <a:pt x="7807" y="8843"/>
                    <a:pt x="10051" y="12283"/>
                  </a:cubicBezTo>
                  <a:cubicBezTo>
                    <a:pt x="12286" y="15714"/>
                    <a:pt x="14696" y="20464"/>
                    <a:pt x="14251" y="24926"/>
                  </a:cubicBezTo>
                  <a:cubicBezTo>
                    <a:pt x="14112" y="26286"/>
                    <a:pt x="15081" y="27047"/>
                    <a:pt x="16025" y="27047"/>
                  </a:cubicBezTo>
                  <a:cubicBezTo>
                    <a:pt x="16802" y="27047"/>
                    <a:pt x="17563" y="26531"/>
                    <a:pt x="17673" y="25407"/>
                  </a:cubicBezTo>
                  <a:cubicBezTo>
                    <a:pt x="18224" y="20019"/>
                    <a:pt x="15822" y="14623"/>
                    <a:pt x="13159" y="10371"/>
                  </a:cubicBezTo>
                  <a:cubicBezTo>
                    <a:pt x="10514" y="6171"/>
                    <a:pt x="7056" y="2792"/>
                    <a:pt x="3066" y="251"/>
                  </a:cubicBezTo>
                  <a:cubicBezTo>
                    <a:pt x="2794" y="77"/>
                    <a:pt x="2532" y="0"/>
                    <a:pt x="228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23"/>
            <p:cNvSpPr/>
            <p:nvPr/>
          </p:nvSpPr>
          <p:spPr>
            <a:xfrm>
              <a:off x="-101031" y="2877454"/>
              <a:ext cx="227752" cy="516255"/>
            </a:xfrm>
            <a:custGeom>
              <a:rect b="b" l="l" r="r" t="t"/>
              <a:pathLst>
                <a:path extrusionOk="0" h="34888" w="11586">
                  <a:moveTo>
                    <a:pt x="2995" y="1"/>
                  </a:moveTo>
                  <a:cubicBezTo>
                    <a:pt x="1545" y="1"/>
                    <a:pt x="1" y="2245"/>
                    <a:pt x="1125" y="3858"/>
                  </a:cubicBezTo>
                  <a:cubicBezTo>
                    <a:pt x="3701" y="7551"/>
                    <a:pt x="5465" y="11874"/>
                    <a:pt x="6321" y="16484"/>
                  </a:cubicBezTo>
                  <a:cubicBezTo>
                    <a:pt x="7185" y="21103"/>
                    <a:pt x="7657" y="27198"/>
                    <a:pt x="5220" y="31712"/>
                  </a:cubicBezTo>
                  <a:cubicBezTo>
                    <a:pt x="4306" y="33411"/>
                    <a:pt x="5568" y="34887"/>
                    <a:pt x="6901" y="34887"/>
                  </a:cubicBezTo>
                  <a:cubicBezTo>
                    <a:pt x="7540" y="34887"/>
                    <a:pt x="8196" y="34547"/>
                    <a:pt x="8635" y="33729"/>
                  </a:cubicBezTo>
                  <a:cubicBezTo>
                    <a:pt x="11586" y="28263"/>
                    <a:pt x="11402" y="21505"/>
                    <a:pt x="10451" y="15846"/>
                  </a:cubicBezTo>
                  <a:cubicBezTo>
                    <a:pt x="9508" y="10232"/>
                    <a:pt x="7316" y="5150"/>
                    <a:pt x="4216" y="706"/>
                  </a:cubicBezTo>
                  <a:cubicBezTo>
                    <a:pt x="3870" y="209"/>
                    <a:pt x="3437" y="1"/>
                    <a:pt x="2995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23"/>
            <p:cNvSpPr/>
            <p:nvPr/>
          </p:nvSpPr>
          <p:spPr>
            <a:xfrm>
              <a:off x="181600" y="2457025"/>
              <a:ext cx="157725" cy="474550"/>
            </a:xfrm>
            <a:custGeom>
              <a:rect b="b" l="l" r="r" t="t"/>
              <a:pathLst>
                <a:path extrusionOk="0" h="18982" w="6309">
                  <a:moveTo>
                    <a:pt x="1629" y="0"/>
                  </a:moveTo>
                  <a:cubicBezTo>
                    <a:pt x="841" y="0"/>
                    <a:pt x="0" y="1220"/>
                    <a:pt x="616" y="2096"/>
                  </a:cubicBezTo>
                  <a:cubicBezTo>
                    <a:pt x="2021" y="4105"/>
                    <a:pt x="2982" y="6462"/>
                    <a:pt x="3453" y="8977"/>
                  </a:cubicBezTo>
                  <a:cubicBezTo>
                    <a:pt x="3916" y="11483"/>
                    <a:pt x="4169" y="14801"/>
                    <a:pt x="2851" y="17255"/>
                  </a:cubicBezTo>
                  <a:cubicBezTo>
                    <a:pt x="2356" y="18179"/>
                    <a:pt x="3042" y="18981"/>
                    <a:pt x="3763" y="18981"/>
                  </a:cubicBezTo>
                  <a:cubicBezTo>
                    <a:pt x="4110" y="18981"/>
                    <a:pt x="4466" y="18795"/>
                    <a:pt x="4702" y="18346"/>
                  </a:cubicBezTo>
                  <a:cubicBezTo>
                    <a:pt x="6309" y="15368"/>
                    <a:pt x="6213" y="11692"/>
                    <a:pt x="5689" y="8610"/>
                  </a:cubicBezTo>
                  <a:cubicBezTo>
                    <a:pt x="5174" y="5554"/>
                    <a:pt x="3986" y="2795"/>
                    <a:pt x="2292" y="385"/>
                  </a:cubicBezTo>
                  <a:cubicBezTo>
                    <a:pt x="2104" y="114"/>
                    <a:pt x="1869" y="0"/>
                    <a:pt x="1629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23"/>
            <p:cNvSpPr/>
            <p:nvPr/>
          </p:nvSpPr>
          <p:spPr>
            <a:xfrm>
              <a:off x="-239100" y="3354075"/>
              <a:ext cx="193150" cy="401800"/>
            </a:xfrm>
            <a:custGeom>
              <a:rect b="b" l="l" r="r" t="t"/>
              <a:pathLst>
                <a:path extrusionOk="0" h="16072" w="7726">
                  <a:moveTo>
                    <a:pt x="6625" y="0"/>
                  </a:moveTo>
                  <a:cubicBezTo>
                    <a:pt x="6004" y="0"/>
                    <a:pt x="5246" y="562"/>
                    <a:pt x="5351" y="1342"/>
                  </a:cubicBezTo>
                  <a:cubicBezTo>
                    <a:pt x="5639" y="3498"/>
                    <a:pt x="5438" y="5751"/>
                    <a:pt x="4783" y="7934"/>
                  </a:cubicBezTo>
                  <a:cubicBezTo>
                    <a:pt x="4128" y="10108"/>
                    <a:pt x="2976" y="12833"/>
                    <a:pt x="924" y="14238"/>
                  </a:cubicBezTo>
                  <a:cubicBezTo>
                    <a:pt x="0" y="14878"/>
                    <a:pt x="504" y="16072"/>
                    <a:pt x="1340" y="16072"/>
                  </a:cubicBezTo>
                  <a:cubicBezTo>
                    <a:pt x="1532" y="16072"/>
                    <a:pt x="1741" y="16009"/>
                    <a:pt x="1954" y="15862"/>
                  </a:cubicBezTo>
                  <a:cubicBezTo>
                    <a:pt x="4434" y="14160"/>
                    <a:pt x="5848" y="11217"/>
                    <a:pt x="6704" y="8563"/>
                  </a:cubicBezTo>
                  <a:cubicBezTo>
                    <a:pt x="7542" y="5943"/>
                    <a:pt x="7725" y="3271"/>
                    <a:pt x="7376" y="661"/>
                  </a:cubicBezTo>
                  <a:cubicBezTo>
                    <a:pt x="7311" y="197"/>
                    <a:pt x="6992" y="0"/>
                    <a:pt x="662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23"/>
            <p:cNvSpPr/>
            <p:nvPr/>
          </p:nvSpPr>
          <p:spPr>
            <a:xfrm>
              <a:off x="443655" y="3378046"/>
              <a:ext cx="649277" cy="994363"/>
            </a:xfrm>
            <a:custGeom>
              <a:rect b="b" l="l" r="r" t="t"/>
              <a:pathLst>
                <a:path extrusionOk="0" h="52328" w="34168">
                  <a:moveTo>
                    <a:pt x="29514" y="0"/>
                  </a:moveTo>
                  <a:cubicBezTo>
                    <a:pt x="28992" y="0"/>
                    <a:pt x="28423" y="123"/>
                    <a:pt x="27818" y="400"/>
                  </a:cubicBezTo>
                  <a:cubicBezTo>
                    <a:pt x="18257" y="4783"/>
                    <a:pt x="11595" y="14109"/>
                    <a:pt x="7098" y="22718"/>
                  </a:cubicBezTo>
                  <a:cubicBezTo>
                    <a:pt x="2645" y="31266"/>
                    <a:pt x="409" y="40374"/>
                    <a:pt x="69" y="49550"/>
                  </a:cubicBezTo>
                  <a:cubicBezTo>
                    <a:pt x="0" y="51466"/>
                    <a:pt x="1369" y="52327"/>
                    <a:pt x="2947" y="52327"/>
                  </a:cubicBezTo>
                  <a:cubicBezTo>
                    <a:pt x="4987" y="52327"/>
                    <a:pt x="7376" y="50889"/>
                    <a:pt x="7465" y="48433"/>
                  </a:cubicBezTo>
                  <a:cubicBezTo>
                    <a:pt x="7735" y="40819"/>
                    <a:pt x="9778" y="33179"/>
                    <a:pt x="13332" y="26062"/>
                  </a:cubicBezTo>
                  <a:cubicBezTo>
                    <a:pt x="16895" y="18946"/>
                    <a:pt x="22483" y="10232"/>
                    <a:pt x="30385" y="6608"/>
                  </a:cubicBezTo>
                  <a:cubicBezTo>
                    <a:pt x="34168" y="4875"/>
                    <a:pt x="32800" y="0"/>
                    <a:pt x="2951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23"/>
            <p:cNvSpPr/>
            <p:nvPr/>
          </p:nvSpPr>
          <p:spPr>
            <a:xfrm>
              <a:off x="-492375" y="2859550"/>
              <a:ext cx="1658150" cy="248875"/>
            </a:xfrm>
            <a:custGeom>
              <a:rect b="b" l="l" r="r" t="t"/>
              <a:pathLst>
                <a:path extrusionOk="0" h="9955" w="66326">
                  <a:moveTo>
                    <a:pt x="2393" y="1"/>
                  </a:moveTo>
                  <a:cubicBezTo>
                    <a:pt x="1930" y="10"/>
                    <a:pt x="1555" y="324"/>
                    <a:pt x="1485" y="761"/>
                  </a:cubicBezTo>
                  <a:lnTo>
                    <a:pt x="97" y="8898"/>
                  </a:lnTo>
                  <a:cubicBezTo>
                    <a:pt x="0" y="9449"/>
                    <a:pt x="428" y="9955"/>
                    <a:pt x="996" y="9955"/>
                  </a:cubicBezTo>
                  <a:lnTo>
                    <a:pt x="65356" y="9955"/>
                  </a:lnTo>
                  <a:cubicBezTo>
                    <a:pt x="65906" y="9955"/>
                    <a:pt x="66325" y="9475"/>
                    <a:pt x="66264" y="8942"/>
                  </a:cubicBezTo>
                  <a:lnTo>
                    <a:pt x="65304" y="1023"/>
                  </a:lnTo>
                  <a:cubicBezTo>
                    <a:pt x="65251" y="569"/>
                    <a:pt x="64867" y="228"/>
                    <a:pt x="64404" y="228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23"/>
            <p:cNvSpPr/>
            <p:nvPr/>
          </p:nvSpPr>
          <p:spPr>
            <a:xfrm>
              <a:off x="-640800" y="4200075"/>
              <a:ext cx="1954350" cy="186450"/>
            </a:xfrm>
            <a:custGeom>
              <a:rect b="b" l="l" r="r" t="t"/>
              <a:pathLst>
                <a:path extrusionOk="0" h="7458" w="78174">
                  <a:moveTo>
                    <a:pt x="0" y="1"/>
                  </a:moveTo>
                  <a:lnTo>
                    <a:pt x="0" y="36"/>
                  </a:lnTo>
                  <a:cubicBezTo>
                    <a:pt x="0" y="4140"/>
                    <a:pt x="3335" y="7458"/>
                    <a:pt x="7422" y="7458"/>
                  </a:cubicBezTo>
                  <a:lnTo>
                    <a:pt x="70761" y="7458"/>
                  </a:lnTo>
                  <a:cubicBezTo>
                    <a:pt x="74856" y="7458"/>
                    <a:pt x="78174" y="4140"/>
                    <a:pt x="78174" y="36"/>
                  </a:cubicBezTo>
                  <a:lnTo>
                    <a:pt x="781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23"/>
            <p:cNvSpPr/>
            <p:nvPr/>
          </p:nvSpPr>
          <p:spPr>
            <a:xfrm>
              <a:off x="-19775" y="3308950"/>
              <a:ext cx="712525" cy="670100"/>
            </a:xfrm>
            <a:custGeom>
              <a:rect b="b" l="l" r="r" t="t"/>
              <a:pathLst>
                <a:path extrusionOk="0" h="26804" w="28501">
                  <a:moveTo>
                    <a:pt x="14221" y="0"/>
                  </a:moveTo>
                  <a:cubicBezTo>
                    <a:pt x="7601" y="0"/>
                    <a:pt x="1843" y="4919"/>
                    <a:pt x="961" y="11660"/>
                  </a:cubicBezTo>
                  <a:cubicBezTo>
                    <a:pt x="0" y="19003"/>
                    <a:pt x="5169" y="25727"/>
                    <a:pt x="12504" y="26687"/>
                  </a:cubicBezTo>
                  <a:cubicBezTo>
                    <a:pt x="13098" y="26766"/>
                    <a:pt x="13689" y="26804"/>
                    <a:pt x="14273" y="26804"/>
                  </a:cubicBezTo>
                  <a:cubicBezTo>
                    <a:pt x="20899" y="26804"/>
                    <a:pt x="26657" y="21885"/>
                    <a:pt x="27540" y="15144"/>
                  </a:cubicBezTo>
                  <a:cubicBezTo>
                    <a:pt x="28500" y="7801"/>
                    <a:pt x="23331" y="1077"/>
                    <a:pt x="15988" y="117"/>
                  </a:cubicBezTo>
                  <a:cubicBezTo>
                    <a:pt x="15394" y="38"/>
                    <a:pt x="14804" y="0"/>
                    <a:pt x="14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23"/>
            <p:cNvSpPr/>
            <p:nvPr/>
          </p:nvSpPr>
          <p:spPr>
            <a:xfrm>
              <a:off x="1175" y="3309250"/>
              <a:ext cx="335100" cy="335100"/>
            </a:xfrm>
            <a:custGeom>
              <a:rect b="b" l="l" r="r" t="t"/>
              <a:pathLst>
                <a:path extrusionOk="0" fill="none" h="13404" w="13404">
                  <a:moveTo>
                    <a:pt x="1" y="13403"/>
                  </a:moveTo>
                  <a:cubicBezTo>
                    <a:pt x="1" y="5999"/>
                    <a:pt x="6008" y="0"/>
                    <a:pt x="1340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23"/>
            <p:cNvSpPr/>
            <p:nvPr/>
          </p:nvSpPr>
          <p:spPr>
            <a:xfrm>
              <a:off x="-473175" y="2984200"/>
              <a:ext cx="1624100" cy="25"/>
            </a:xfrm>
            <a:custGeom>
              <a:rect b="b" l="l" r="r" t="t"/>
              <a:pathLst>
                <a:path extrusionOk="0" fill="none" h="1" w="64964">
                  <a:moveTo>
                    <a:pt x="1" y="1"/>
                  </a:moveTo>
                  <a:lnTo>
                    <a:pt x="64964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23"/>
            <p:cNvSpPr/>
            <p:nvPr/>
          </p:nvSpPr>
          <p:spPr>
            <a:xfrm>
              <a:off x="-313825" y="4200300"/>
              <a:ext cx="1304975" cy="25"/>
            </a:xfrm>
            <a:custGeom>
              <a:rect b="b" l="l" r="r" t="t"/>
              <a:pathLst>
                <a:path extrusionOk="0" fill="none" h="1" w="52199">
                  <a:moveTo>
                    <a:pt x="1" y="1"/>
                  </a:moveTo>
                  <a:lnTo>
                    <a:pt x="52198" y="1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23"/>
            <p:cNvSpPr/>
            <p:nvPr/>
          </p:nvSpPr>
          <p:spPr>
            <a:xfrm>
              <a:off x="201575" y="3513225"/>
              <a:ext cx="217425" cy="80025"/>
            </a:xfrm>
            <a:custGeom>
              <a:rect b="b" l="l" r="r" t="t"/>
              <a:pathLst>
                <a:path extrusionOk="0" h="3201" w="8697">
                  <a:moveTo>
                    <a:pt x="2603" y="1"/>
                  </a:moveTo>
                  <a:cubicBezTo>
                    <a:pt x="2551" y="1"/>
                    <a:pt x="2498" y="2"/>
                    <a:pt x="2445" y="5"/>
                  </a:cubicBezTo>
                  <a:cubicBezTo>
                    <a:pt x="1065" y="66"/>
                    <a:pt x="0" y="1236"/>
                    <a:pt x="61" y="2625"/>
                  </a:cubicBezTo>
                  <a:lnTo>
                    <a:pt x="96" y="3201"/>
                  </a:lnTo>
                  <a:lnTo>
                    <a:pt x="3370" y="3044"/>
                  </a:lnTo>
                  <a:lnTo>
                    <a:pt x="5422" y="2948"/>
                  </a:lnTo>
                  <a:lnTo>
                    <a:pt x="8697" y="2799"/>
                  </a:lnTo>
                  <a:lnTo>
                    <a:pt x="8688" y="2467"/>
                  </a:lnTo>
                  <a:cubicBezTo>
                    <a:pt x="8603" y="1130"/>
                    <a:pt x="7502" y="81"/>
                    <a:pt x="6186" y="81"/>
                  </a:cubicBezTo>
                  <a:cubicBezTo>
                    <a:pt x="6144" y="81"/>
                    <a:pt x="6102" y="82"/>
                    <a:pt x="6060" y="84"/>
                  </a:cubicBezTo>
                  <a:cubicBezTo>
                    <a:pt x="5431" y="110"/>
                    <a:pt x="4881" y="328"/>
                    <a:pt x="4427" y="686"/>
                  </a:cubicBezTo>
                  <a:cubicBezTo>
                    <a:pt x="3932" y="264"/>
                    <a:pt x="3293" y="1"/>
                    <a:pt x="2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23"/>
            <p:cNvSpPr/>
            <p:nvPr/>
          </p:nvSpPr>
          <p:spPr>
            <a:xfrm>
              <a:off x="239975" y="3765475"/>
              <a:ext cx="162000" cy="59475"/>
            </a:xfrm>
            <a:custGeom>
              <a:rect b="b" l="l" r="r" t="t"/>
              <a:pathLst>
                <a:path extrusionOk="0" h="2379" w="6480">
                  <a:moveTo>
                    <a:pt x="6401" y="0"/>
                  </a:moveTo>
                  <a:lnTo>
                    <a:pt x="3965" y="114"/>
                  </a:lnTo>
                  <a:lnTo>
                    <a:pt x="2437" y="192"/>
                  </a:lnTo>
                  <a:lnTo>
                    <a:pt x="1" y="314"/>
                  </a:lnTo>
                  <a:lnTo>
                    <a:pt x="18" y="550"/>
                  </a:lnTo>
                  <a:cubicBezTo>
                    <a:pt x="52" y="1553"/>
                    <a:pt x="881" y="2324"/>
                    <a:pt x="1875" y="2324"/>
                  </a:cubicBezTo>
                  <a:cubicBezTo>
                    <a:pt x="1902" y="2324"/>
                    <a:pt x="1929" y="2324"/>
                    <a:pt x="1957" y="2323"/>
                  </a:cubicBezTo>
                  <a:cubicBezTo>
                    <a:pt x="2411" y="2305"/>
                    <a:pt x="2830" y="2139"/>
                    <a:pt x="3170" y="1869"/>
                  </a:cubicBezTo>
                  <a:cubicBezTo>
                    <a:pt x="3535" y="2176"/>
                    <a:pt x="4012" y="2379"/>
                    <a:pt x="4532" y="2379"/>
                  </a:cubicBezTo>
                  <a:cubicBezTo>
                    <a:pt x="4572" y="2379"/>
                    <a:pt x="4613" y="2378"/>
                    <a:pt x="4655" y="2375"/>
                  </a:cubicBezTo>
                  <a:cubicBezTo>
                    <a:pt x="5676" y="2331"/>
                    <a:pt x="6480" y="1458"/>
                    <a:pt x="6419" y="419"/>
                  </a:cubicBezTo>
                  <a:lnTo>
                    <a:pt x="6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23"/>
            <p:cNvSpPr/>
            <p:nvPr/>
          </p:nvSpPr>
          <p:spPr>
            <a:xfrm>
              <a:off x="308975" y="3422900"/>
              <a:ext cx="101075" cy="79325"/>
            </a:xfrm>
            <a:custGeom>
              <a:rect b="b" l="l" r="r" t="t"/>
              <a:pathLst>
                <a:path extrusionOk="0" h="3173" w="4043">
                  <a:moveTo>
                    <a:pt x="3324" y="0"/>
                  </a:moveTo>
                  <a:cubicBezTo>
                    <a:pt x="3305" y="0"/>
                    <a:pt x="3285" y="1"/>
                    <a:pt x="3266" y="3"/>
                  </a:cubicBezTo>
                  <a:cubicBezTo>
                    <a:pt x="2401" y="82"/>
                    <a:pt x="1240" y="248"/>
                    <a:pt x="847" y="518"/>
                  </a:cubicBezTo>
                  <a:cubicBezTo>
                    <a:pt x="175" y="964"/>
                    <a:pt x="0" y="1872"/>
                    <a:pt x="463" y="2535"/>
                  </a:cubicBezTo>
                  <a:cubicBezTo>
                    <a:pt x="740" y="2949"/>
                    <a:pt x="1197" y="3173"/>
                    <a:pt x="1663" y="3173"/>
                  </a:cubicBezTo>
                  <a:cubicBezTo>
                    <a:pt x="1945" y="3173"/>
                    <a:pt x="2230" y="3091"/>
                    <a:pt x="2480" y="2920"/>
                  </a:cubicBezTo>
                  <a:cubicBezTo>
                    <a:pt x="2881" y="2649"/>
                    <a:pt x="3449" y="1619"/>
                    <a:pt x="3842" y="859"/>
                  </a:cubicBezTo>
                  <a:cubicBezTo>
                    <a:pt x="4042" y="458"/>
                    <a:pt x="3755" y="0"/>
                    <a:pt x="3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23"/>
            <p:cNvSpPr/>
            <p:nvPr/>
          </p:nvSpPr>
          <p:spPr>
            <a:xfrm>
              <a:off x="305250" y="3460925"/>
              <a:ext cx="50675" cy="84300"/>
            </a:xfrm>
            <a:custGeom>
              <a:rect b="b" l="l" r="r" t="t"/>
              <a:pathLst>
                <a:path extrusionOk="0" h="3372" w="2027">
                  <a:moveTo>
                    <a:pt x="1758" y="0"/>
                  </a:moveTo>
                  <a:cubicBezTo>
                    <a:pt x="1713" y="0"/>
                    <a:pt x="1668" y="12"/>
                    <a:pt x="1625" y="36"/>
                  </a:cubicBezTo>
                  <a:lnTo>
                    <a:pt x="673" y="613"/>
                  </a:lnTo>
                  <a:cubicBezTo>
                    <a:pt x="306" y="840"/>
                    <a:pt x="62" y="1233"/>
                    <a:pt x="35" y="1669"/>
                  </a:cubicBezTo>
                  <a:lnTo>
                    <a:pt x="1" y="2176"/>
                  </a:lnTo>
                  <a:lnTo>
                    <a:pt x="44" y="3145"/>
                  </a:lnTo>
                  <a:cubicBezTo>
                    <a:pt x="44" y="3276"/>
                    <a:pt x="149" y="3372"/>
                    <a:pt x="280" y="3372"/>
                  </a:cubicBezTo>
                  <a:cubicBezTo>
                    <a:pt x="297" y="3372"/>
                    <a:pt x="297" y="3372"/>
                    <a:pt x="306" y="3363"/>
                  </a:cubicBezTo>
                  <a:cubicBezTo>
                    <a:pt x="437" y="3363"/>
                    <a:pt x="542" y="3241"/>
                    <a:pt x="533" y="3110"/>
                  </a:cubicBezTo>
                  <a:lnTo>
                    <a:pt x="490" y="2176"/>
                  </a:lnTo>
                  <a:lnTo>
                    <a:pt x="524" y="1704"/>
                  </a:lnTo>
                  <a:cubicBezTo>
                    <a:pt x="542" y="1416"/>
                    <a:pt x="699" y="1172"/>
                    <a:pt x="935" y="1023"/>
                  </a:cubicBezTo>
                  <a:lnTo>
                    <a:pt x="1887" y="447"/>
                  </a:lnTo>
                  <a:cubicBezTo>
                    <a:pt x="2000" y="368"/>
                    <a:pt x="2026" y="229"/>
                    <a:pt x="1965" y="106"/>
                  </a:cubicBezTo>
                  <a:cubicBezTo>
                    <a:pt x="1914" y="39"/>
                    <a:pt x="1838" y="0"/>
                    <a:pt x="1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23"/>
            <p:cNvSpPr/>
            <p:nvPr/>
          </p:nvSpPr>
          <p:spPr>
            <a:xfrm>
              <a:off x="254825" y="3584725"/>
              <a:ext cx="128825" cy="185125"/>
            </a:xfrm>
            <a:custGeom>
              <a:rect b="b" l="l" r="r" t="t"/>
              <a:pathLst>
                <a:path extrusionOk="0" h="7405" w="5153">
                  <a:moveTo>
                    <a:pt x="4812" y="0"/>
                  </a:moveTo>
                  <a:lnTo>
                    <a:pt x="1" y="227"/>
                  </a:lnTo>
                  <a:cubicBezTo>
                    <a:pt x="813" y="2550"/>
                    <a:pt x="926" y="5021"/>
                    <a:pt x="332" y="7405"/>
                  </a:cubicBezTo>
                  <a:lnTo>
                    <a:pt x="5152" y="7178"/>
                  </a:lnTo>
                  <a:cubicBezTo>
                    <a:pt x="4148" y="4890"/>
                    <a:pt x="4026" y="2384"/>
                    <a:pt x="4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23"/>
            <p:cNvSpPr/>
            <p:nvPr/>
          </p:nvSpPr>
          <p:spPr>
            <a:xfrm>
              <a:off x="284950" y="3656925"/>
              <a:ext cx="22725" cy="34575"/>
            </a:xfrm>
            <a:custGeom>
              <a:rect b="b" l="l" r="r" t="t"/>
              <a:pathLst>
                <a:path extrusionOk="0" h="1383" w="909">
                  <a:moveTo>
                    <a:pt x="565" y="1"/>
                  </a:moveTo>
                  <a:cubicBezTo>
                    <a:pt x="499" y="1"/>
                    <a:pt x="421" y="24"/>
                    <a:pt x="376" y="46"/>
                  </a:cubicBezTo>
                  <a:cubicBezTo>
                    <a:pt x="201" y="168"/>
                    <a:pt x="123" y="457"/>
                    <a:pt x="88" y="614"/>
                  </a:cubicBezTo>
                  <a:cubicBezTo>
                    <a:pt x="1" y="1050"/>
                    <a:pt x="88" y="1338"/>
                    <a:pt x="324" y="1382"/>
                  </a:cubicBezTo>
                  <a:lnTo>
                    <a:pt x="367" y="1382"/>
                  </a:lnTo>
                  <a:cubicBezTo>
                    <a:pt x="428" y="1382"/>
                    <a:pt x="507" y="1365"/>
                    <a:pt x="542" y="1338"/>
                  </a:cubicBezTo>
                  <a:cubicBezTo>
                    <a:pt x="717" y="1216"/>
                    <a:pt x="786" y="937"/>
                    <a:pt x="821" y="771"/>
                  </a:cubicBezTo>
                  <a:cubicBezTo>
                    <a:pt x="909" y="334"/>
                    <a:pt x="821" y="46"/>
                    <a:pt x="594" y="3"/>
                  </a:cubicBezTo>
                  <a:cubicBezTo>
                    <a:pt x="585" y="1"/>
                    <a:pt x="575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23"/>
            <p:cNvSpPr/>
            <p:nvPr/>
          </p:nvSpPr>
          <p:spPr>
            <a:xfrm>
              <a:off x="321625" y="3655225"/>
              <a:ext cx="24025" cy="34075"/>
            </a:xfrm>
            <a:custGeom>
              <a:rect b="b" l="l" r="r" t="t"/>
              <a:pathLst>
                <a:path extrusionOk="0" h="1363" w="961">
                  <a:moveTo>
                    <a:pt x="354" y="0"/>
                  </a:moveTo>
                  <a:cubicBezTo>
                    <a:pt x="322" y="0"/>
                    <a:pt x="294" y="5"/>
                    <a:pt x="271" y="9"/>
                  </a:cubicBezTo>
                  <a:cubicBezTo>
                    <a:pt x="210" y="18"/>
                    <a:pt x="131" y="97"/>
                    <a:pt x="96" y="149"/>
                  </a:cubicBezTo>
                  <a:cubicBezTo>
                    <a:pt x="0" y="341"/>
                    <a:pt x="79" y="621"/>
                    <a:pt x="123" y="787"/>
                  </a:cubicBezTo>
                  <a:cubicBezTo>
                    <a:pt x="166" y="926"/>
                    <a:pt x="219" y="1048"/>
                    <a:pt x="280" y="1145"/>
                  </a:cubicBezTo>
                  <a:cubicBezTo>
                    <a:pt x="393" y="1319"/>
                    <a:pt x="516" y="1363"/>
                    <a:pt x="603" y="1363"/>
                  </a:cubicBezTo>
                  <a:cubicBezTo>
                    <a:pt x="629" y="1363"/>
                    <a:pt x="664" y="1363"/>
                    <a:pt x="690" y="1337"/>
                  </a:cubicBezTo>
                  <a:cubicBezTo>
                    <a:pt x="751" y="1328"/>
                    <a:pt x="830" y="1258"/>
                    <a:pt x="865" y="1197"/>
                  </a:cubicBezTo>
                  <a:cubicBezTo>
                    <a:pt x="961" y="1014"/>
                    <a:pt x="882" y="734"/>
                    <a:pt x="839" y="568"/>
                  </a:cubicBezTo>
                  <a:cubicBezTo>
                    <a:pt x="795" y="429"/>
                    <a:pt x="743" y="306"/>
                    <a:pt x="673" y="210"/>
                  </a:cubicBezTo>
                  <a:cubicBezTo>
                    <a:pt x="563" y="36"/>
                    <a:pt x="444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23"/>
            <p:cNvSpPr/>
            <p:nvPr/>
          </p:nvSpPr>
          <p:spPr>
            <a:xfrm>
              <a:off x="849675" y="3041275"/>
              <a:ext cx="552950" cy="479100"/>
            </a:xfrm>
            <a:custGeom>
              <a:rect b="b" l="l" r="r" t="t"/>
              <a:pathLst>
                <a:path extrusionOk="0" h="19164" w="22118">
                  <a:moveTo>
                    <a:pt x="7986" y="1"/>
                  </a:moveTo>
                  <a:cubicBezTo>
                    <a:pt x="7368" y="1"/>
                    <a:pt x="6755" y="250"/>
                    <a:pt x="6304" y="739"/>
                  </a:cubicBezTo>
                  <a:cubicBezTo>
                    <a:pt x="4200" y="3044"/>
                    <a:pt x="2113" y="5262"/>
                    <a:pt x="0" y="7611"/>
                  </a:cubicBezTo>
                  <a:cubicBezTo>
                    <a:pt x="44" y="7925"/>
                    <a:pt x="323" y="8196"/>
                    <a:pt x="629" y="8292"/>
                  </a:cubicBezTo>
                  <a:cubicBezTo>
                    <a:pt x="786" y="8346"/>
                    <a:pt x="950" y="8365"/>
                    <a:pt x="1116" y="8365"/>
                  </a:cubicBezTo>
                  <a:cubicBezTo>
                    <a:pt x="1271" y="8365"/>
                    <a:pt x="1428" y="8348"/>
                    <a:pt x="1580" y="8327"/>
                  </a:cubicBezTo>
                  <a:cubicBezTo>
                    <a:pt x="2847" y="8169"/>
                    <a:pt x="4078" y="7811"/>
                    <a:pt x="5239" y="7270"/>
                  </a:cubicBezTo>
                  <a:lnTo>
                    <a:pt x="5239" y="7270"/>
                  </a:lnTo>
                  <a:cubicBezTo>
                    <a:pt x="4811" y="8379"/>
                    <a:pt x="4427" y="9549"/>
                    <a:pt x="3999" y="10658"/>
                  </a:cubicBezTo>
                  <a:cubicBezTo>
                    <a:pt x="3807" y="11182"/>
                    <a:pt x="3999" y="11837"/>
                    <a:pt x="4305" y="12308"/>
                  </a:cubicBezTo>
                  <a:cubicBezTo>
                    <a:pt x="4610" y="12780"/>
                    <a:pt x="5134" y="13085"/>
                    <a:pt x="5693" y="13138"/>
                  </a:cubicBezTo>
                  <a:cubicBezTo>
                    <a:pt x="5684" y="13697"/>
                    <a:pt x="6025" y="14229"/>
                    <a:pt x="6444" y="14587"/>
                  </a:cubicBezTo>
                  <a:cubicBezTo>
                    <a:pt x="6784" y="14879"/>
                    <a:pt x="7230" y="15038"/>
                    <a:pt x="7671" y="15038"/>
                  </a:cubicBezTo>
                  <a:cubicBezTo>
                    <a:pt x="7784" y="15038"/>
                    <a:pt x="7896" y="15028"/>
                    <a:pt x="8007" y="15006"/>
                  </a:cubicBezTo>
                  <a:lnTo>
                    <a:pt x="8007" y="15006"/>
                  </a:lnTo>
                  <a:cubicBezTo>
                    <a:pt x="7902" y="15548"/>
                    <a:pt x="8382" y="16106"/>
                    <a:pt x="8845" y="16412"/>
                  </a:cubicBezTo>
                  <a:cubicBezTo>
                    <a:pt x="9065" y="16550"/>
                    <a:pt x="9326" y="16618"/>
                    <a:pt x="9588" y="16618"/>
                  </a:cubicBezTo>
                  <a:cubicBezTo>
                    <a:pt x="9889" y="16618"/>
                    <a:pt x="10191" y="16528"/>
                    <a:pt x="10434" y="16351"/>
                  </a:cubicBezTo>
                  <a:cubicBezTo>
                    <a:pt x="11307" y="18106"/>
                    <a:pt x="13464" y="19128"/>
                    <a:pt x="15429" y="19163"/>
                  </a:cubicBezTo>
                  <a:cubicBezTo>
                    <a:pt x="15453" y="19163"/>
                    <a:pt x="15478" y="19163"/>
                    <a:pt x="15502" y="19163"/>
                  </a:cubicBezTo>
                  <a:cubicBezTo>
                    <a:pt x="17441" y="19163"/>
                    <a:pt x="19320" y="18139"/>
                    <a:pt x="20493" y="16595"/>
                  </a:cubicBezTo>
                  <a:cubicBezTo>
                    <a:pt x="21681" y="15032"/>
                    <a:pt x="22117" y="12579"/>
                    <a:pt x="21881" y="10632"/>
                  </a:cubicBezTo>
                  <a:lnTo>
                    <a:pt x="9430" y="512"/>
                  </a:lnTo>
                  <a:cubicBezTo>
                    <a:pt x="9005" y="169"/>
                    <a:pt x="8494" y="1"/>
                    <a:pt x="79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23"/>
            <p:cNvSpPr/>
            <p:nvPr/>
          </p:nvSpPr>
          <p:spPr>
            <a:xfrm>
              <a:off x="1160950" y="3111475"/>
              <a:ext cx="234450" cy="188400"/>
            </a:xfrm>
            <a:custGeom>
              <a:rect b="b" l="l" r="r" t="t"/>
              <a:pathLst>
                <a:path extrusionOk="0" fill="none" h="7536" w="9378">
                  <a:moveTo>
                    <a:pt x="9378" y="7536"/>
                  </a:moveTo>
                  <a:cubicBezTo>
                    <a:pt x="6252" y="5030"/>
                    <a:pt x="3117" y="2506"/>
                    <a:pt x="0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23"/>
            <p:cNvSpPr/>
            <p:nvPr/>
          </p:nvSpPr>
          <p:spPr>
            <a:xfrm>
              <a:off x="1223150" y="3484750"/>
              <a:ext cx="116825" cy="39750"/>
            </a:xfrm>
            <a:custGeom>
              <a:rect b="b" l="l" r="r" t="t"/>
              <a:pathLst>
                <a:path extrusionOk="0" fill="none" h="1590" w="4673">
                  <a:moveTo>
                    <a:pt x="4672" y="0"/>
                  </a:moveTo>
                  <a:cubicBezTo>
                    <a:pt x="3371" y="1057"/>
                    <a:pt x="1668" y="1589"/>
                    <a:pt x="1" y="147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23"/>
            <p:cNvSpPr/>
            <p:nvPr/>
          </p:nvSpPr>
          <p:spPr>
            <a:xfrm>
              <a:off x="992000" y="3223900"/>
              <a:ext cx="134925" cy="146700"/>
            </a:xfrm>
            <a:custGeom>
              <a:rect b="b" l="l" r="r" t="t"/>
              <a:pathLst>
                <a:path extrusionOk="0" fill="none" h="5868" w="5397">
                  <a:moveTo>
                    <a:pt x="5396" y="0"/>
                  </a:moveTo>
                  <a:cubicBezTo>
                    <a:pt x="3589" y="1947"/>
                    <a:pt x="1807" y="3912"/>
                    <a:pt x="0" y="5868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23"/>
            <p:cNvSpPr/>
            <p:nvPr/>
          </p:nvSpPr>
          <p:spPr>
            <a:xfrm>
              <a:off x="1048950" y="3315575"/>
              <a:ext cx="135600" cy="103050"/>
            </a:xfrm>
            <a:custGeom>
              <a:rect b="b" l="l" r="r" t="t"/>
              <a:pathLst>
                <a:path extrusionOk="0" fill="none" h="4122" w="5424">
                  <a:moveTo>
                    <a:pt x="1" y="4122"/>
                  </a:moveTo>
                  <a:cubicBezTo>
                    <a:pt x="1808" y="2751"/>
                    <a:pt x="3616" y="1371"/>
                    <a:pt x="5423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23"/>
            <p:cNvSpPr/>
            <p:nvPr/>
          </p:nvSpPr>
          <p:spPr>
            <a:xfrm>
              <a:off x="1109650" y="3409650"/>
              <a:ext cx="100225" cy="42375"/>
            </a:xfrm>
            <a:custGeom>
              <a:rect b="b" l="l" r="r" t="t"/>
              <a:pathLst>
                <a:path extrusionOk="0" fill="none" h="1695" w="4009">
                  <a:moveTo>
                    <a:pt x="0" y="1695"/>
                  </a:moveTo>
                  <a:cubicBezTo>
                    <a:pt x="1328" y="1118"/>
                    <a:pt x="2672" y="551"/>
                    <a:pt x="4008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23"/>
            <p:cNvSpPr/>
            <p:nvPr/>
          </p:nvSpPr>
          <p:spPr>
            <a:xfrm>
              <a:off x="980200" y="3138750"/>
              <a:ext cx="107650" cy="86025"/>
            </a:xfrm>
            <a:custGeom>
              <a:rect b="b" l="l" r="r" t="t"/>
              <a:pathLst>
                <a:path extrusionOk="0" fill="none" h="3441" w="4306">
                  <a:moveTo>
                    <a:pt x="1" y="3441"/>
                  </a:moveTo>
                  <a:cubicBezTo>
                    <a:pt x="594" y="2568"/>
                    <a:pt x="1197" y="1686"/>
                    <a:pt x="1782" y="813"/>
                  </a:cubicBezTo>
                  <a:cubicBezTo>
                    <a:pt x="2576" y="568"/>
                    <a:pt x="3511" y="245"/>
                    <a:pt x="4305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23"/>
            <p:cNvSpPr/>
            <p:nvPr/>
          </p:nvSpPr>
          <p:spPr>
            <a:xfrm>
              <a:off x="-791650" y="3086800"/>
              <a:ext cx="510825" cy="382975"/>
            </a:xfrm>
            <a:custGeom>
              <a:rect b="b" l="l" r="r" t="t"/>
              <a:pathLst>
                <a:path extrusionOk="0" h="15319" w="20433">
                  <a:moveTo>
                    <a:pt x="18904" y="1"/>
                  </a:moveTo>
                  <a:cubicBezTo>
                    <a:pt x="15316" y="44"/>
                    <a:pt x="11718" y="385"/>
                    <a:pt x="8173" y="996"/>
                  </a:cubicBezTo>
                  <a:cubicBezTo>
                    <a:pt x="5894" y="1389"/>
                    <a:pt x="3598" y="2699"/>
                    <a:pt x="2131" y="4489"/>
                  </a:cubicBezTo>
                  <a:cubicBezTo>
                    <a:pt x="655" y="6279"/>
                    <a:pt x="1" y="8785"/>
                    <a:pt x="655" y="11011"/>
                  </a:cubicBezTo>
                  <a:cubicBezTo>
                    <a:pt x="1345" y="13238"/>
                    <a:pt x="3161" y="14871"/>
                    <a:pt x="5466" y="15063"/>
                  </a:cubicBezTo>
                  <a:cubicBezTo>
                    <a:pt x="7456" y="15235"/>
                    <a:pt x="9449" y="15318"/>
                    <a:pt x="11447" y="15318"/>
                  </a:cubicBezTo>
                  <a:cubicBezTo>
                    <a:pt x="12386" y="15318"/>
                    <a:pt x="13327" y="15300"/>
                    <a:pt x="14268" y="15263"/>
                  </a:cubicBezTo>
                  <a:cubicBezTo>
                    <a:pt x="14582" y="15246"/>
                    <a:pt x="14905" y="15229"/>
                    <a:pt x="15193" y="15089"/>
                  </a:cubicBezTo>
                  <a:cubicBezTo>
                    <a:pt x="15473" y="14940"/>
                    <a:pt x="15805" y="14521"/>
                    <a:pt x="15761" y="14198"/>
                  </a:cubicBezTo>
                  <a:cubicBezTo>
                    <a:pt x="13596" y="13360"/>
                    <a:pt x="11570" y="12565"/>
                    <a:pt x="9396" y="11727"/>
                  </a:cubicBezTo>
                  <a:cubicBezTo>
                    <a:pt x="9391" y="11712"/>
                    <a:pt x="9382" y="11706"/>
                    <a:pt x="9371" y="11705"/>
                  </a:cubicBezTo>
                  <a:lnTo>
                    <a:pt x="9371" y="11705"/>
                  </a:lnTo>
                  <a:cubicBezTo>
                    <a:pt x="9367" y="11698"/>
                    <a:pt x="9361" y="11694"/>
                    <a:pt x="9352" y="11692"/>
                  </a:cubicBezTo>
                  <a:cubicBezTo>
                    <a:pt x="12172" y="11177"/>
                    <a:pt x="14984" y="10679"/>
                    <a:pt x="17804" y="10164"/>
                  </a:cubicBezTo>
                  <a:cubicBezTo>
                    <a:pt x="18267" y="10077"/>
                    <a:pt x="18765" y="9990"/>
                    <a:pt x="19166" y="9728"/>
                  </a:cubicBezTo>
                  <a:cubicBezTo>
                    <a:pt x="19568" y="9466"/>
                    <a:pt x="19943" y="8916"/>
                    <a:pt x="19874" y="8453"/>
                  </a:cubicBezTo>
                  <a:cubicBezTo>
                    <a:pt x="17437" y="8165"/>
                    <a:pt x="14949" y="7859"/>
                    <a:pt x="12522" y="7580"/>
                  </a:cubicBezTo>
                  <a:cubicBezTo>
                    <a:pt x="14373" y="7536"/>
                    <a:pt x="16241" y="7492"/>
                    <a:pt x="18092" y="7449"/>
                  </a:cubicBezTo>
                  <a:cubicBezTo>
                    <a:pt x="18564" y="7431"/>
                    <a:pt x="19053" y="7422"/>
                    <a:pt x="19481" y="7213"/>
                  </a:cubicBezTo>
                  <a:cubicBezTo>
                    <a:pt x="19908" y="7021"/>
                    <a:pt x="20432" y="6532"/>
                    <a:pt x="20380" y="6060"/>
                  </a:cubicBezTo>
                  <a:cubicBezTo>
                    <a:pt x="17865" y="5405"/>
                    <a:pt x="15342" y="4716"/>
                    <a:pt x="12836" y="4061"/>
                  </a:cubicBezTo>
                  <a:cubicBezTo>
                    <a:pt x="14399" y="3345"/>
                    <a:pt x="15953" y="2620"/>
                    <a:pt x="17507" y="1904"/>
                  </a:cubicBezTo>
                  <a:cubicBezTo>
                    <a:pt x="17900" y="1712"/>
                    <a:pt x="18302" y="1529"/>
                    <a:pt x="18590" y="1214"/>
                  </a:cubicBezTo>
                  <a:cubicBezTo>
                    <a:pt x="18869" y="882"/>
                    <a:pt x="19114" y="376"/>
                    <a:pt x="189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23"/>
            <p:cNvSpPr/>
            <p:nvPr/>
          </p:nvSpPr>
          <p:spPr>
            <a:xfrm>
              <a:off x="-546950" y="3175200"/>
              <a:ext cx="83625" cy="12925"/>
            </a:xfrm>
            <a:custGeom>
              <a:rect b="b" l="l" r="r" t="t"/>
              <a:pathLst>
                <a:path extrusionOk="0" fill="none" h="517" w="3345">
                  <a:moveTo>
                    <a:pt x="1" y="1"/>
                  </a:moveTo>
                  <a:cubicBezTo>
                    <a:pt x="1118" y="176"/>
                    <a:pt x="2227" y="341"/>
                    <a:pt x="3345" y="516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23"/>
            <p:cNvSpPr/>
            <p:nvPr/>
          </p:nvSpPr>
          <p:spPr>
            <a:xfrm>
              <a:off x="-559400" y="3238300"/>
              <a:ext cx="277925" cy="40850"/>
            </a:xfrm>
            <a:custGeom>
              <a:rect b="b" l="l" r="r" t="t"/>
              <a:pathLst>
                <a:path extrusionOk="0" fill="none" h="1634" w="11117">
                  <a:moveTo>
                    <a:pt x="1" y="1022"/>
                  </a:moveTo>
                  <a:cubicBezTo>
                    <a:pt x="1442" y="1231"/>
                    <a:pt x="2891" y="1441"/>
                    <a:pt x="4332" y="1633"/>
                  </a:cubicBezTo>
                  <a:lnTo>
                    <a:pt x="8313" y="1397"/>
                  </a:lnTo>
                  <a:cubicBezTo>
                    <a:pt x="8313" y="1397"/>
                    <a:pt x="10880" y="1572"/>
                    <a:pt x="11116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23"/>
            <p:cNvSpPr/>
            <p:nvPr/>
          </p:nvSpPr>
          <p:spPr>
            <a:xfrm>
              <a:off x="-510050" y="3298325"/>
              <a:ext cx="215900" cy="72275"/>
            </a:xfrm>
            <a:custGeom>
              <a:rect b="b" l="l" r="r" t="t"/>
              <a:pathLst>
                <a:path extrusionOk="0" fill="none" h="2891" w="8636">
                  <a:moveTo>
                    <a:pt x="0" y="2891"/>
                  </a:moveTo>
                  <a:cubicBezTo>
                    <a:pt x="0" y="2891"/>
                    <a:pt x="5318" y="2000"/>
                    <a:pt x="7387" y="1520"/>
                  </a:cubicBezTo>
                  <a:cubicBezTo>
                    <a:pt x="7387" y="1520"/>
                    <a:pt x="8505" y="961"/>
                    <a:pt x="8636" y="1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23"/>
            <p:cNvSpPr/>
            <p:nvPr/>
          </p:nvSpPr>
          <p:spPr>
            <a:xfrm>
              <a:off x="-589725" y="3367075"/>
              <a:ext cx="38425" cy="11375"/>
            </a:xfrm>
            <a:custGeom>
              <a:rect b="b" l="l" r="r" t="t"/>
              <a:pathLst>
                <a:path extrusionOk="0" fill="none" h="455" w="1537">
                  <a:moveTo>
                    <a:pt x="0" y="1"/>
                  </a:moveTo>
                  <a:lnTo>
                    <a:pt x="1537" y="455"/>
                  </a:ln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23"/>
            <p:cNvSpPr/>
            <p:nvPr/>
          </p:nvSpPr>
          <p:spPr>
            <a:xfrm>
              <a:off x="-731850" y="3431275"/>
              <a:ext cx="330100" cy="49775"/>
            </a:xfrm>
            <a:custGeom>
              <a:rect b="b" l="l" r="r" t="t"/>
              <a:pathLst>
                <a:path extrusionOk="0" fill="none" h="1991" w="13204">
                  <a:moveTo>
                    <a:pt x="1" y="0"/>
                  </a:moveTo>
                  <a:cubicBezTo>
                    <a:pt x="1005" y="934"/>
                    <a:pt x="2489" y="1458"/>
                    <a:pt x="3860" y="1467"/>
                  </a:cubicBezTo>
                  <a:cubicBezTo>
                    <a:pt x="6611" y="1493"/>
                    <a:pt x="9431" y="1991"/>
                    <a:pt x="12147" y="1589"/>
                  </a:cubicBezTo>
                  <a:cubicBezTo>
                    <a:pt x="12592" y="1528"/>
                    <a:pt x="13002" y="1240"/>
                    <a:pt x="13203" y="847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23"/>
            <p:cNvSpPr/>
            <p:nvPr/>
          </p:nvSpPr>
          <p:spPr>
            <a:xfrm>
              <a:off x="121675" y="2416950"/>
              <a:ext cx="303275" cy="159350"/>
            </a:xfrm>
            <a:custGeom>
              <a:rect b="b" l="l" r="r" t="t"/>
              <a:pathLst>
                <a:path extrusionOk="0" h="6374" w="12131">
                  <a:moveTo>
                    <a:pt x="6212" y="1"/>
                  </a:moveTo>
                  <a:cubicBezTo>
                    <a:pt x="5812" y="1"/>
                    <a:pt x="5562" y="23"/>
                    <a:pt x="5562" y="23"/>
                  </a:cubicBezTo>
                  <a:cubicBezTo>
                    <a:pt x="192" y="984"/>
                    <a:pt x="315" y="4477"/>
                    <a:pt x="315" y="4477"/>
                  </a:cubicBezTo>
                  <a:cubicBezTo>
                    <a:pt x="0" y="5131"/>
                    <a:pt x="10085" y="6153"/>
                    <a:pt x="10085" y="6153"/>
                  </a:cubicBezTo>
                  <a:cubicBezTo>
                    <a:pt x="10085" y="6153"/>
                    <a:pt x="10449" y="6374"/>
                    <a:pt x="10853" y="6374"/>
                  </a:cubicBezTo>
                  <a:cubicBezTo>
                    <a:pt x="11449" y="6374"/>
                    <a:pt x="12130" y="5892"/>
                    <a:pt x="11849" y="3507"/>
                  </a:cubicBezTo>
                  <a:cubicBezTo>
                    <a:pt x="11475" y="330"/>
                    <a:pt x="7743" y="1"/>
                    <a:pt x="6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23"/>
            <p:cNvSpPr/>
            <p:nvPr/>
          </p:nvSpPr>
          <p:spPr>
            <a:xfrm>
              <a:off x="137400" y="2493275"/>
              <a:ext cx="304750" cy="254150"/>
            </a:xfrm>
            <a:custGeom>
              <a:rect b="b" l="l" r="r" t="t"/>
              <a:pathLst>
                <a:path extrusionOk="0" h="10166" w="12190">
                  <a:moveTo>
                    <a:pt x="9879" y="0"/>
                  </a:moveTo>
                  <a:cubicBezTo>
                    <a:pt x="9418" y="0"/>
                    <a:pt x="8957" y="140"/>
                    <a:pt x="8592" y="419"/>
                  </a:cubicBezTo>
                  <a:cubicBezTo>
                    <a:pt x="8714" y="804"/>
                    <a:pt x="8417" y="1266"/>
                    <a:pt x="8042" y="1432"/>
                  </a:cubicBezTo>
                  <a:cubicBezTo>
                    <a:pt x="7915" y="1489"/>
                    <a:pt x="7780" y="1515"/>
                    <a:pt x="7642" y="1515"/>
                  </a:cubicBezTo>
                  <a:cubicBezTo>
                    <a:pt x="7381" y="1515"/>
                    <a:pt x="7112" y="1421"/>
                    <a:pt x="6889" y="1266"/>
                  </a:cubicBezTo>
                  <a:cubicBezTo>
                    <a:pt x="6557" y="1039"/>
                    <a:pt x="6322" y="681"/>
                    <a:pt x="6164" y="306"/>
                  </a:cubicBezTo>
                  <a:cubicBezTo>
                    <a:pt x="4113" y="498"/>
                    <a:pt x="2052" y="559"/>
                    <a:pt x="0" y="760"/>
                  </a:cubicBezTo>
                  <a:cubicBezTo>
                    <a:pt x="140" y="1825"/>
                    <a:pt x="271" y="2908"/>
                    <a:pt x="419" y="3973"/>
                  </a:cubicBezTo>
                  <a:cubicBezTo>
                    <a:pt x="550" y="4951"/>
                    <a:pt x="908" y="5955"/>
                    <a:pt x="1642" y="6619"/>
                  </a:cubicBezTo>
                  <a:cubicBezTo>
                    <a:pt x="2342" y="7269"/>
                    <a:pt x="3295" y="7633"/>
                    <a:pt x="4249" y="7633"/>
                  </a:cubicBezTo>
                  <a:cubicBezTo>
                    <a:pt x="4282" y="7633"/>
                    <a:pt x="4315" y="7633"/>
                    <a:pt x="4348" y="7632"/>
                  </a:cubicBezTo>
                  <a:lnTo>
                    <a:pt x="4348" y="7632"/>
                  </a:lnTo>
                  <a:cubicBezTo>
                    <a:pt x="4130" y="7702"/>
                    <a:pt x="3807" y="7859"/>
                    <a:pt x="3589" y="7929"/>
                  </a:cubicBezTo>
                  <a:cubicBezTo>
                    <a:pt x="4402" y="9253"/>
                    <a:pt x="5793" y="10166"/>
                    <a:pt x="7291" y="10166"/>
                  </a:cubicBezTo>
                  <a:cubicBezTo>
                    <a:pt x="7482" y="10166"/>
                    <a:pt x="7674" y="10151"/>
                    <a:pt x="7867" y="10120"/>
                  </a:cubicBezTo>
                  <a:cubicBezTo>
                    <a:pt x="9605" y="9832"/>
                    <a:pt x="10897" y="8374"/>
                    <a:pt x="11299" y="6663"/>
                  </a:cubicBezTo>
                  <a:cubicBezTo>
                    <a:pt x="11028" y="6619"/>
                    <a:pt x="10705" y="6575"/>
                    <a:pt x="10434" y="6532"/>
                  </a:cubicBezTo>
                  <a:cubicBezTo>
                    <a:pt x="10286" y="5807"/>
                    <a:pt x="10085" y="5178"/>
                    <a:pt x="9937" y="4453"/>
                  </a:cubicBezTo>
                  <a:cubicBezTo>
                    <a:pt x="10722" y="4226"/>
                    <a:pt x="11465" y="3737"/>
                    <a:pt x="11796" y="2995"/>
                  </a:cubicBezTo>
                  <a:cubicBezTo>
                    <a:pt x="12189" y="2140"/>
                    <a:pt x="11927" y="1039"/>
                    <a:pt x="11203" y="446"/>
                  </a:cubicBezTo>
                  <a:cubicBezTo>
                    <a:pt x="10830" y="149"/>
                    <a:pt x="10355" y="0"/>
                    <a:pt x="98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23"/>
            <p:cNvSpPr/>
            <p:nvPr/>
          </p:nvSpPr>
          <p:spPr>
            <a:xfrm>
              <a:off x="261375" y="2554175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75" y="0"/>
                    <a:pt x="1" y="184"/>
                    <a:pt x="1" y="402"/>
                  </a:cubicBezTo>
                  <a:cubicBezTo>
                    <a:pt x="1" y="629"/>
                    <a:pt x="175" y="812"/>
                    <a:pt x="402" y="812"/>
                  </a:cubicBezTo>
                  <a:cubicBezTo>
                    <a:pt x="629" y="812"/>
                    <a:pt x="804" y="629"/>
                    <a:pt x="804" y="402"/>
                  </a:cubicBezTo>
                  <a:cubicBezTo>
                    <a:pt x="804" y="184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23"/>
            <p:cNvSpPr/>
            <p:nvPr/>
          </p:nvSpPr>
          <p:spPr>
            <a:xfrm>
              <a:off x="169925" y="2572950"/>
              <a:ext cx="20100" cy="20325"/>
            </a:xfrm>
            <a:custGeom>
              <a:rect b="b" l="l" r="r" t="t"/>
              <a:pathLst>
                <a:path extrusionOk="0" h="813" w="804">
                  <a:moveTo>
                    <a:pt x="402" y="0"/>
                  </a:moveTo>
                  <a:cubicBezTo>
                    <a:pt x="183" y="0"/>
                    <a:pt x="0" y="175"/>
                    <a:pt x="0" y="411"/>
                  </a:cubicBezTo>
                  <a:cubicBezTo>
                    <a:pt x="0" y="629"/>
                    <a:pt x="183" y="812"/>
                    <a:pt x="402" y="812"/>
                  </a:cubicBezTo>
                  <a:cubicBezTo>
                    <a:pt x="620" y="812"/>
                    <a:pt x="803" y="638"/>
                    <a:pt x="803" y="411"/>
                  </a:cubicBezTo>
                  <a:cubicBezTo>
                    <a:pt x="803" y="192"/>
                    <a:pt x="629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23"/>
            <p:cNvSpPr/>
            <p:nvPr/>
          </p:nvSpPr>
          <p:spPr>
            <a:xfrm>
              <a:off x="222075" y="2570550"/>
              <a:ext cx="15525" cy="27525"/>
            </a:xfrm>
            <a:custGeom>
              <a:rect b="b" l="l" r="r" t="t"/>
              <a:pathLst>
                <a:path extrusionOk="0" fill="none" h="1101" w="621">
                  <a:moveTo>
                    <a:pt x="621" y="1004"/>
                  </a:moveTo>
                  <a:cubicBezTo>
                    <a:pt x="446" y="1057"/>
                    <a:pt x="228" y="1048"/>
                    <a:pt x="53" y="1100"/>
                  </a:cubicBezTo>
                  <a:cubicBezTo>
                    <a:pt x="27" y="734"/>
                    <a:pt x="10" y="376"/>
                    <a:pt x="1" y="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23"/>
            <p:cNvSpPr/>
            <p:nvPr/>
          </p:nvSpPr>
          <p:spPr>
            <a:xfrm>
              <a:off x="253950" y="2593250"/>
              <a:ext cx="14425" cy="19450"/>
            </a:xfrm>
            <a:custGeom>
              <a:rect b="b" l="l" r="r" t="t"/>
              <a:pathLst>
                <a:path extrusionOk="0" fill="none" h="778" w="577">
                  <a:moveTo>
                    <a:pt x="472" y="0"/>
                  </a:moveTo>
                  <a:cubicBezTo>
                    <a:pt x="577" y="149"/>
                    <a:pt x="577" y="367"/>
                    <a:pt x="481" y="524"/>
                  </a:cubicBezTo>
                  <a:cubicBezTo>
                    <a:pt x="385" y="673"/>
                    <a:pt x="184" y="777"/>
                    <a:pt x="1" y="743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23"/>
            <p:cNvSpPr/>
            <p:nvPr/>
          </p:nvSpPr>
          <p:spPr>
            <a:xfrm>
              <a:off x="245450" y="2522750"/>
              <a:ext cx="36025" cy="9625"/>
            </a:xfrm>
            <a:custGeom>
              <a:rect b="b" l="l" r="r" t="t"/>
              <a:pathLst>
                <a:path extrusionOk="0" fill="none" h="385" w="1441">
                  <a:moveTo>
                    <a:pt x="1441" y="341"/>
                  </a:moveTo>
                  <a:cubicBezTo>
                    <a:pt x="1039" y="0"/>
                    <a:pt x="384" y="18"/>
                    <a:pt x="0" y="384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23"/>
            <p:cNvSpPr/>
            <p:nvPr/>
          </p:nvSpPr>
          <p:spPr>
            <a:xfrm>
              <a:off x="374225" y="2517075"/>
              <a:ext cx="19900" cy="17475"/>
            </a:xfrm>
            <a:custGeom>
              <a:rect b="b" l="l" r="r" t="t"/>
              <a:pathLst>
                <a:path extrusionOk="0" fill="none" h="699" w="796">
                  <a:moveTo>
                    <a:pt x="795" y="0"/>
                  </a:moveTo>
                  <a:cubicBezTo>
                    <a:pt x="533" y="227"/>
                    <a:pt x="271" y="472"/>
                    <a:pt x="1" y="699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23"/>
            <p:cNvSpPr/>
            <p:nvPr/>
          </p:nvSpPr>
          <p:spPr>
            <a:xfrm>
              <a:off x="374025" y="2603300"/>
              <a:ext cx="16375" cy="1325"/>
            </a:xfrm>
            <a:custGeom>
              <a:rect b="b" l="l" r="r" t="t"/>
              <a:pathLst>
                <a:path extrusionOk="0" fill="none" h="53" w="655">
                  <a:moveTo>
                    <a:pt x="655" y="0"/>
                  </a:moveTo>
                  <a:cubicBezTo>
                    <a:pt x="437" y="26"/>
                    <a:pt x="218" y="35"/>
                    <a:pt x="0" y="52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23"/>
            <p:cNvSpPr/>
            <p:nvPr/>
          </p:nvSpPr>
          <p:spPr>
            <a:xfrm>
              <a:off x="224475" y="2649125"/>
              <a:ext cx="110700" cy="42825"/>
            </a:xfrm>
            <a:custGeom>
              <a:rect b="b" l="l" r="r" t="t"/>
              <a:pathLst>
                <a:path extrusionOk="0" fill="none" h="1713" w="4428">
                  <a:moveTo>
                    <a:pt x="4428" y="1"/>
                  </a:moveTo>
                  <a:cubicBezTo>
                    <a:pt x="3397" y="1136"/>
                    <a:pt x="1625" y="1712"/>
                    <a:pt x="1" y="1450"/>
                  </a:cubicBezTo>
                </a:path>
              </a:pathLst>
            </a:custGeom>
            <a:noFill/>
            <a:ln cap="rnd" cmpd="sng" w="12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23"/>
            <p:cNvSpPr/>
            <p:nvPr/>
          </p:nvSpPr>
          <p:spPr>
            <a:xfrm>
              <a:off x="129525" y="2499375"/>
              <a:ext cx="101525" cy="66300"/>
            </a:xfrm>
            <a:custGeom>
              <a:rect b="b" l="l" r="r" t="t"/>
              <a:pathLst>
                <a:path extrusionOk="0" h="2652" w="4061">
                  <a:moveTo>
                    <a:pt x="3816" y="1"/>
                  </a:moveTo>
                  <a:lnTo>
                    <a:pt x="1" y="1180"/>
                  </a:lnTo>
                  <a:cubicBezTo>
                    <a:pt x="79" y="1930"/>
                    <a:pt x="516" y="2271"/>
                    <a:pt x="1223" y="2533"/>
                  </a:cubicBezTo>
                  <a:cubicBezTo>
                    <a:pt x="1439" y="2613"/>
                    <a:pt x="1668" y="2651"/>
                    <a:pt x="1898" y="2651"/>
                  </a:cubicBezTo>
                  <a:cubicBezTo>
                    <a:pt x="2422" y="2651"/>
                    <a:pt x="2949" y="2452"/>
                    <a:pt x="3319" y="2088"/>
                  </a:cubicBezTo>
                  <a:cubicBezTo>
                    <a:pt x="3851" y="1564"/>
                    <a:pt x="4061" y="708"/>
                    <a:pt x="3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23"/>
            <p:cNvSpPr/>
            <p:nvPr/>
          </p:nvSpPr>
          <p:spPr>
            <a:xfrm>
              <a:off x="134975" y="2500475"/>
              <a:ext cx="97600" cy="28400"/>
            </a:xfrm>
            <a:custGeom>
              <a:rect b="b" l="l" r="r" t="t"/>
              <a:pathLst>
                <a:path extrusionOk="0" h="1136" w="3904">
                  <a:moveTo>
                    <a:pt x="3904" y="0"/>
                  </a:moveTo>
                  <a:lnTo>
                    <a:pt x="45" y="341"/>
                  </a:lnTo>
                  <a:lnTo>
                    <a:pt x="1" y="1136"/>
                  </a:lnTo>
                  <a:lnTo>
                    <a:pt x="1354" y="1013"/>
                  </a:lnTo>
                  <a:lnTo>
                    <a:pt x="3467" y="428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05" name="Google Shape;3405;g2846f776ca8_0_746"/>
          <p:cNvGraphicFramePr/>
          <p:nvPr/>
        </p:nvGraphicFramePr>
        <p:xfrm>
          <a:off x="93652" y="11890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{A34AC97D-A6E2-472A-B216-85B675043667}</a:tableStyleId>
              </a:tblPr>
              <a:tblGrid>
                <a:gridCol w="2355225"/>
                <a:gridCol w="936800"/>
                <a:gridCol w="1545800"/>
                <a:gridCol w="4118875"/>
              </a:tblGrid>
              <a:tr h="584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Models Used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Result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1296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Systematic Review of Machine Learning Approaches for Trash Classification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Vidhya (2023)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DenseNet, VGG-19, NASNetLarge, CNN, ResNet, MobileNet, and more.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Deep learning models, particularly CNNs, dominate trash classification with &gt; 90% accuracy; while hybrid approaches boost accuracy, MobileNet and ResNet have longer training but high accuracy, and using multiple pre-trained models increases computational costs.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80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robust framework combined saliency detection and image recognition for garbage classification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Qin et al. (2022b)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Saliner, Segnet and inceptionV3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proposed framework, combining saliency detection and image classification, excels in complex backgrounds, outperforming models like Yolo V3 and Faster RCNN, with data fusion enhancing garbage segmentation.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80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Adaptive Domestic Waste Segregation using Image Classification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Komathi et al. (2023)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Yolov5, CNN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YOLOv5, trained on 2,700 garbage photos, achieved 92% accuracy and 0.950 mAP in trash classification, with a 0.13s processing time and smaller size than YOLOv4, emphasizing data labeling's importance for AI enhancement.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4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Automatic Trash Classification using Convolutional Neural Network Machine Learning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Tiyajamorn et al. (2019)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Improved GooLeNet (Inception v1) 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experiment's results showed an average accuracy of 94%, which was higher than the human average accuracy.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Project Background and Executive Summary</a:t>
            </a:r>
            <a:endParaRPr/>
          </a:p>
        </p:txBody>
      </p:sp>
      <p:grpSp>
        <p:nvGrpSpPr>
          <p:cNvPr id="1909" name="Google Shape;1909;p4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1910" name="Google Shape;1910;p4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4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4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4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4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4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4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4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4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4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4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4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4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4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4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4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4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4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4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4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4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4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4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3" name="Google Shape;1933;p4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1934" name="Google Shape;1934;p4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4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4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4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4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4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4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4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4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4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4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4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4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4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4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4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4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4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4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4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4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4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4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4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8" name="Google Shape;1958;p4"/>
          <p:cNvGrpSpPr/>
          <p:nvPr/>
        </p:nvGrpSpPr>
        <p:grpSpPr>
          <a:xfrm>
            <a:off x="1450144" y="3854807"/>
            <a:ext cx="776881" cy="950905"/>
            <a:chOff x="1500975" y="1502675"/>
            <a:chExt cx="931400" cy="1139900"/>
          </a:xfrm>
        </p:grpSpPr>
        <p:sp>
          <p:nvSpPr>
            <p:cNvPr id="1959" name="Google Shape;1959;p4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4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4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62" name="Google Shape;1962;p4"/>
          <p:cNvGrpSpPr/>
          <p:nvPr/>
        </p:nvGrpSpPr>
        <p:grpSpPr>
          <a:xfrm>
            <a:off x="971055" y="1626433"/>
            <a:ext cx="2890834" cy="572700"/>
            <a:chOff x="508609" y="0"/>
            <a:chExt cx="2890834" cy="572700"/>
          </a:xfrm>
        </p:grpSpPr>
        <p:sp>
          <p:nvSpPr>
            <p:cNvPr id="1963" name="Google Shape;1963;p4"/>
            <p:cNvSpPr/>
            <p:nvPr/>
          </p:nvSpPr>
          <p:spPr>
            <a:xfrm rot="10800000">
              <a:off x="827086" y="0"/>
              <a:ext cx="2572357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4"/>
            <p:cNvSpPr txBox="1"/>
            <p:nvPr/>
          </p:nvSpPr>
          <p:spPr>
            <a:xfrm>
              <a:off x="970261" y="0"/>
              <a:ext cx="2429182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252525" spcFirstLastPara="1" rIns="120900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" sz="1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Project Background </a:t>
              </a:r>
              <a:endPara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4"/>
            <p:cNvSpPr/>
            <p:nvPr/>
          </p:nvSpPr>
          <p:spPr>
            <a:xfrm>
              <a:off x="508609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6" name="Google Shape;1966;p4"/>
          <p:cNvGrpSpPr/>
          <p:nvPr/>
        </p:nvGrpSpPr>
        <p:grpSpPr>
          <a:xfrm>
            <a:off x="3665731" y="3006328"/>
            <a:ext cx="3233131" cy="572700"/>
            <a:chOff x="599059" y="0"/>
            <a:chExt cx="3233131" cy="572700"/>
          </a:xfrm>
        </p:grpSpPr>
        <p:sp>
          <p:nvSpPr>
            <p:cNvPr id="1967" name="Google Shape;1967;p4"/>
            <p:cNvSpPr/>
            <p:nvPr/>
          </p:nvSpPr>
          <p:spPr>
            <a:xfrm rot="10800000">
              <a:off x="885409" y="0"/>
              <a:ext cx="2946781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4"/>
            <p:cNvSpPr txBox="1"/>
            <p:nvPr/>
          </p:nvSpPr>
          <p:spPr>
            <a:xfrm>
              <a:off x="1028584" y="0"/>
              <a:ext cx="2803606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252525" spcFirstLastPara="1" rIns="113775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Project Contributions and Applications 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4"/>
            <p:cNvSpPr/>
            <p:nvPr/>
          </p:nvSpPr>
          <p:spPr>
            <a:xfrm>
              <a:off x="599059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0" name="Google Shape;1970;p4"/>
          <p:cNvGrpSpPr/>
          <p:nvPr/>
        </p:nvGrpSpPr>
        <p:grpSpPr>
          <a:xfrm>
            <a:off x="1437300" y="2316366"/>
            <a:ext cx="3944992" cy="572700"/>
            <a:chOff x="497469" y="0"/>
            <a:chExt cx="3944992" cy="572700"/>
          </a:xfrm>
        </p:grpSpPr>
        <p:sp>
          <p:nvSpPr>
            <p:cNvPr id="1971" name="Google Shape;1971;p4"/>
            <p:cNvSpPr/>
            <p:nvPr/>
          </p:nvSpPr>
          <p:spPr>
            <a:xfrm rot="10800000">
              <a:off x="1840861" y="0"/>
              <a:ext cx="2601600" cy="572700"/>
            </a:xfrm>
            <a:prstGeom prst="homePlate">
              <a:avLst>
                <a:gd fmla="val 50000" name="adj"/>
              </a:avLst>
            </a:prstGeom>
            <a:solidFill>
              <a:srgbClr val="FA532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4"/>
            <p:cNvSpPr/>
            <p:nvPr/>
          </p:nvSpPr>
          <p:spPr>
            <a:xfrm>
              <a:off x="497469" y="0"/>
              <a:ext cx="572700" cy="57270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"/>
            <p:cNvSpPr txBox="1"/>
            <p:nvPr/>
          </p:nvSpPr>
          <p:spPr>
            <a:xfrm>
              <a:off x="1984260" y="0"/>
              <a:ext cx="2458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252525" spcFirstLastPara="1" rIns="113775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Project Approaches and Methods 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0" name="Google Shape;3410;p44"/>
          <p:cNvGrpSpPr/>
          <p:nvPr/>
        </p:nvGrpSpPr>
        <p:grpSpPr>
          <a:xfrm>
            <a:off x="5195810" y="3400885"/>
            <a:ext cx="1606562" cy="1269962"/>
            <a:chOff x="2271275" y="3227731"/>
            <a:chExt cx="1322600" cy="1045494"/>
          </a:xfrm>
        </p:grpSpPr>
        <p:sp>
          <p:nvSpPr>
            <p:cNvPr id="3411" name="Google Shape;3411;p44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44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44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44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44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44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44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44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44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44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44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44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44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44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44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44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44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44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44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44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44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44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44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34" name="Google Shape;3434;p44"/>
          <p:cNvSpPr/>
          <p:nvPr/>
        </p:nvSpPr>
        <p:spPr>
          <a:xfrm>
            <a:off x="5925705" y="380822"/>
            <a:ext cx="843045" cy="386297"/>
          </a:xfrm>
          <a:custGeom>
            <a:rect b="b" l="l" r="r" t="t"/>
            <a:pathLst>
              <a:path extrusionOk="0" h="19833" w="43283">
                <a:moveTo>
                  <a:pt x="20903" y="1"/>
                </a:moveTo>
                <a:cubicBezTo>
                  <a:pt x="20708" y="1"/>
                  <a:pt x="20512" y="7"/>
                  <a:pt x="20316" y="21"/>
                </a:cubicBezTo>
                <a:cubicBezTo>
                  <a:pt x="17336" y="241"/>
                  <a:pt x="14662" y="2103"/>
                  <a:pt x="12646" y="4317"/>
                </a:cubicBezTo>
                <a:cubicBezTo>
                  <a:pt x="10651" y="6574"/>
                  <a:pt x="9183" y="9226"/>
                  <a:pt x="7496" y="11724"/>
                </a:cubicBezTo>
                <a:cubicBezTo>
                  <a:pt x="7202" y="11641"/>
                  <a:pt x="6899" y="11603"/>
                  <a:pt x="6592" y="11603"/>
                </a:cubicBezTo>
                <a:cubicBezTo>
                  <a:pt x="4863" y="11603"/>
                  <a:pt x="3009" y="12820"/>
                  <a:pt x="1929" y="14178"/>
                </a:cubicBezTo>
                <a:cubicBezTo>
                  <a:pt x="680" y="15844"/>
                  <a:pt x="242" y="17816"/>
                  <a:pt x="1" y="19833"/>
                </a:cubicBezTo>
                <a:lnTo>
                  <a:pt x="43217" y="19833"/>
                </a:lnTo>
                <a:cubicBezTo>
                  <a:pt x="43283" y="17707"/>
                  <a:pt x="42516" y="15362"/>
                  <a:pt x="41354" y="13565"/>
                </a:cubicBezTo>
                <a:cubicBezTo>
                  <a:pt x="40894" y="12820"/>
                  <a:pt x="40324" y="12140"/>
                  <a:pt x="39557" y="11702"/>
                </a:cubicBezTo>
                <a:cubicBezTo>
                  <a:pt x="38898" y="11327"/>
                  <a:pt x="38162" y="11170"/>
                  <a:pt x="37417" y="11170"/>
                </a:cubicBezTo>
                <a:cubicBezTo>
                  <a:pt x="36725" y="11170"/>
                  <a:pt x="36026" y="11305"/>
                  <a:pt x="35372" y="11527"/>
                </a:cubicBezTo>
                <a:cubicBezTo>
                  <a:pt x="34210" y="11921"/>
                  <a:pt x="33092" y="12623"/>
                  <a:pt x="32676" y="13762"/>
                </a:cubicBezTo>
                <a:cubicBezTo>
                  <a:pt x="32128" y="10409"/>
                  <a:pt x="31230" y="7034"/>
                  <a:pt x="29126" y="4361"/>
                </a:cubicBezTo>
                <a:cubicBezTo>
                  <a:pt x="27143" y="1821"/>
                  <a:pt x="24091" y="1"/>
                  <a:pt x="20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5" name="Google Shape;3435;p44"/>
          <p:cNvSpPr txBox="1"/>
          <p:nvPr>
            <p:ph type="title"/>
          </p:nvPr>
        </p:nvSpPr>
        <p:spPr>
          <a:xfrm>
            <a:off x="673500" y="1634793"/>
            <a:ext cx="4448100" cy="10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6300"/>
              <a:t>Thank You!</a:t>
            </a:r>
            <a:endParaRPr sz="6300"/>
          </a:p>
        </p:txBody>
      </p:sp>
      <p:grpSp>
        <p:nvGrpSpPr>
          <p:cNvPr id="3436" name="Google Shape;3436;p44"/>
          <p:cNvGrpSpPr/>
          <p:nvPr/>
        </p:nvGrpSpPr>
        <p:grpSpPr>
          <a:xfrm flipH="1">
            <a:off x="5724396" y="1548133"/>
            <a:ext cx="1661857" cy="3147413"/>
            <a:chOff x="-4110925" y="7409625"/>
            <a:chExt cx="3160625" cy="5985950"/>
          </a:xfrm>
        </p:grpSpPr>
        <p:sp>
          <p:nvSpPr>
            <p:cNvPr id="3437" name="Google Shape;3437;p44"/>
            <p:cNvSpPr/>
            <p:nvPr/>
          </p:nvSpPr>
          <p:spPr>
            <a:xfrm>
              <a:off x="-3308675" y="10561025"/>
              <a:ext cx="396125" cy="65900"/>
            </a:xfrm>
            <a:custGeom>
              <a:rect b="b" l="l" r="r" t="t"/>
              <a:pathLst>
                <a:path extrusionOk="0" fill="none" h="2636" w="15845">
                  <a:moveTo>
                    <a:pt x="15845" y="2269"/>
                  </a:moveTo>
                  <a:cubicBezTo>
                    <a:pt x="14110" y="2502"/>
                    <a:pt x="12309" y="1935"/>
                    <a:pt x="10975" y="768"/>
                  </a:cubicBezTo>
                  <a:cubicBezTo>
                    <a:pt x="10107" y="1"/>
                    <a:pt x="8807" y="67"/>
                    <a:pt x="7873" y="834"/>
                  </a:cubicBezTo>
                  <a:cubicBezTo>
                    <a:pt x="7172" y="1435"/>
                    <a:pt x="6338" y="1902"/>
                    <a:pt x="5471" y="2135"/>
                  </a:cubicBezTo>
                  <a:cubicBezTo>
                    <a:pt x="3703" y="2636"/>
                    <a:pt x="1835" y="2469"/>
                    <a:pt x="0" y="2302"/>
                  </a:cubicBezTo>
                </a:path>
              </a:pathLst>
            </a:custGeom>
            <a:noFill/>
            <a:ln cap="flat" cmpd="sng" w="18350">
              <a:solidFill>
                <a:srgbClr val="4C9DC9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44"/>
            <p:cNvSpPr/>
            <p:nvPr/>
          </p:nvSpPr>
          <p:spPr>
            <a:xfrm>
              <a:off x="-3388750" y="11623450"/>
              <a:ext cx="659675" cy="74250"/>
            </a:xfrm>
            <a:custGeom>
              <a:rect b="b" l="l" r="r" t="t"/>
              <a:pathLst>
                <a:path extrusionOk="0" fill="none" h="2970" w="26387">
                  <a:moveTo>
                    <a:pt x="26386" y="935"/>
                  </a:moveTo>
                  <a:cubicBezTo>
                    <a:pt x="24752" y="2169"/>
                    <a:pt x="22350" y="1935"/>
                    <a:pt x="20749" y="768"/>
                  </a:cubicBezTo>
                  <a:cubicBezTo>
                    <a:pt x="19848" y="101"/>
                    <a:pt x="18581" y="1"/>
                    <a:pt x="17747" y="768"/>
                  </a:cubicBezTo>
                  <a:cubicBezTo>
                    <a:pt x="16646" y="1702"/>
                    <a:pt x="15178" y="2302"/>
                    <a:pt x="13677" y="2336"/>
                  </a:cubicBezTo>
                  <a:cubicBezTo>
                    <a:pt x="12176" y="2369"/>
                    <a:pt x="10709" y="1835"/>
                    <a:pt x="9541" y="901"/>
                  </a:cubicBezTo>
                  <a:cubicBezTo>
                    <a:pt x="8674" y="201"/>
                    <a:pt x="7373" y="234"/>
                    <a:pt x="6506" y="1001"/>
                  </a:cubicBezTo>
                  <a:cubicBezTo>
                    <a:pt x="4738" y="2502"/>
                    <a:pt x="2036" y="2969"/>
                    <a:pt x="1" y="1735"/>
                  </a:cubicBezTo>
                </a:path>
              </a:pathLst>
            </a:custGeom>
            <a:noFill/>
            <a:ln cap="flat" cmpd="sng" w="18350">
              <a:solidFill>
                <a:srgbClr val="4C9DC9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44"/>
            <p:cNvSpPr/>
            <p:nvPr/>
          </p:nvSpPr>
          <p:spPr>
            <a:xfrm>
              <a:off x="-3259475" y="9809650"/>
              <a:ext cx="853125" cy="104275"/>
            </a:xfrm>
            <a:custGeom>
              <a:rect b="b" l="l" r="r" t="t"/>
              <a:pathLst>
                <a:path extrusionOk="0" fill="none" h="4171" w="34125">
                  <a:moveTo>
                    <a:pt x="34125" y="2436"/>
                  </a:moveTo>
                  <a:cubicBezTo>
                    <a:pt x="31156" y="3937"/>
                    <a:pt x="27253" y="3136"/>
                    <a:pt x="24785" y="935"/>
                  </a:cubicBezTo>
                  <a:cubicBezTo>
                    <a:pt x="23784" y="1"/>
                    <a:pt x="22250" y="101"/>
                    <a:pt x="21349" y="1068"/>
                  </a:cubicBezTo>
                  <a:cubicBezTo>
                    <a:pt x="20081" y="2436"/>
                    <a:pt x="18347" y="3270"/>
                    <a:pt x="16512" y="3336"/>
                  </a:cubicBezTo>
                  <a:cubicBezTo>
                    <a:pt x="14711" y="3437"/>
                    <a:pt x="12910" y="2703"/>
                    <a:pt x="11575" y="1502"/>
                  </a:cubicBezTo>
                  <a:cubicBezTo>
                    <a:pt x="10608" y="668"/>
                    <a:pt x="9174" y="568"/>
                    <a:pt x="8240" y="1502"/>
                  </a:cubicBezTo>
                  <a:cubicBezTo>
                    <a:pt x="7572" y="2169"/>
                    <a:pt x="6738" y="2736"/>
                    <a:pt x="5838" y="3136"/>
                  </a:cubicBezTo>
                  <a:cubicBezTo>
                    <a:pt x="4003" y="3904"/>
                    <a:pt x="2002" y="4070"/>
                    <a:pt x="0" y="4170"/>
                  </a:cubicBezTo>
                </a:path>
              </a:pathLst>
            </a:custGeom>
            <a:noFill/>
            <a:ln cap="flat" cmpd="sng" w="18350">
              <a:solidFill>
                <a:srgbClr val="4C9DC9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44"/>
            <p:cNvSpPr/>
            <p:nvPr/>
          </p:nvSpPr>
          <p:spPr>
            <a:xfrm>
              <a:off x="-3386225" y="8924850"/>
              <a:ext cx="853950" cy="104275"/>
            </a:xfrm>
            <a:custGeom>
              <a:rect b="b" l="l" r="r" t="t"/>
              <a:pathLst>
                <a:path extrusionOk="0" fill="none" h="4171" w="34158">
                  <a:moveTo>
                    <a:pt x="34158" y="2402"/>
                  </a:moveTo>
                  <a:cubicBezTo>
                    <a:pt x="31156" y="3904"/>
                    <a:pt x="27286" y="3136"/>
                    <a:pt x="24818" y="901"/>
                  </a:cubicBezTo>
                  <a:cubicBezTo>
                    <a:pt x="23817" y="1"/>
                    <a:pt x="22283" y="67"/>
                    <a:pt x="21382" y="1068"/>
                  </a:cubicBezTo>
                  <a:cubicBezTo>
                    <a:pt x="20114" y="2402"/>
                    <a:pt x="18380" y="3236"/>
                    <a:pt x="16545" y="3336"/>
                  </a:cubicBezTo>
                  <a:cubicBezTo>
                    <a:pt x="14744" y="3403"/>
                    <a:pt x="12943" y="2703"/>
                    <a:pt x="11608" y="1502"/>
                  </a:cubicBezTo>
                  <a:cubicBezTo>
                    <a:pt x="10641" y="668"/>
                    <a:pt x="9173" y="568"/>
                    <a:pt x="8273" y="1502"/>
                  </a:cubicBezTo>
                  <a:cubicBezTo>
                    <a:pt x="7605" y="2169"/>
                    <a:pt x="6772" y="2736"/>
                    <a:pt x="5838" y="3103"/>
                  </a:cubicBezTo>
                  <a:cubicBezTo>
                    <a:pt x="4003" y="3904"/>
                    <a:pt x="2035" y="4070"/>
                    <a:pt x="0" y="4170"/>
                  </a:cubicBezTo>
                </a:path>
              </a:pathLst>
            </a:custGeom>
            <a:noFill/>
            <a:ln cap="flat" cmpd="sng" w="18350">
              <a:solidFill>
                <a:srgbClr val="4C9DC9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44"/>
            <p:cNvSpPr/>
            <p:nvPr/>
          </p:nvSpPr>
          <p:spPr>
            <a:xfrm>
              <a:off x="-3722300" y="12474900"/>
              <a:ext cx="425325" cy="220175"/>
            </a:xfrm>
            <a:custGeom>
              <a:rect b="b" l="l" r="r" t="t"/>
              <a:pathLst>
                <a:path extrusionOk="0" fill="none" h="8807" w="17013">
                  <a:moveTo>
                    <a:pt x="0" y="8473"/>
                  </a:moveTo>
                  <a:cubicBezTo>
                    <a:pt x="1168" y="6105"/>
                    <a:pt x="2302" y="3670"/>
                    <a:pt x="3302" y="1201"/>
                  </a:cubicBezTo>
                  <a:cubicBezTo>
                    <a:pt x="3769" y="67"/>
                    <a:pt x="5404" y="0"/>
                    <a:pt x="5971" y="1135"/>
                  </a:cubicBezTo>
                  <a:cubicBezTo>
                    <a:pt x="6705" y="2702"/>
                    <a:pt x="7472" y="4437"/>
                    <a:pt x="8039" y="5838"/>
                  </a:cubicBezTo>
                  <a:cubicBezTo>
                    <a:pt x="8540" y="7005"/>
                    <a:pt x="10174" y="7005"/>
                    <a:pt x="10708" y="5871"/>
                  </a:cubicBezTo>
                  <a:cubicBezTo>
                    <a:pt x="11041" y="5171"/>
                    <a:pt x="11408" y="4370"/>
                    <a:pt x="11809" y="3636"/>
                  </a:cubicBezTo>
                  <a:cubicBezTo>
                    <a:pt x="12309" y="2536"/>
                    <a:pt x="13843" y="2502"/>
                    <a:pt x="14410" y="3536"/>
                  </a:cubicBezTo>
                  <a:cubicBezTo>
                    <a:pt x="15378" y="5271"/>
                    <a:pt x="16212" y="7005"/>
                    <a:pt x="17012" y="8807"/>
                  </a:cubicBezTo>
                </a:path>
              </a:pathLst>
            </a:custGeom>
            <a:noFill/>
            <a:ln cap="flat" cmpd="sng" w="18350">
              <a:solidFill>
                <a:srgbClr val="7BAA8E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44"/>
            <p:cNvSpPr/>
            <p:nvPr/>
          </p:nvSpPr>
          <p:spPr>
            <a:xfrm>
              <a:off x="-2366350" y="8377800"/>
              <a:ext cx="1416050" cy="2330850"/>
            </a:xfrm>
            <a:custGeom>
              <a:rect b="b" l="l" r="r" t="t"/>
              <a:pathLst>
                <a:path extrusionOk="0" h="93234" w="56642">
                  <a:moveTo>
                    <a:pt x="23551" y="0"/>
                  </a:moveTo>
                  <a:lnTo>
                    <a:pt x="1" y="6405"/>
                  </a:lnTo>
                  <a:cubicBezTo>
                    <a:pt x="2503" y="15411"/>
                    <a:pt x="4237" y="24852"/>
                    <a:pt x="7173" y="33725"/>
                  </a:cubicBezTo>
                  <a:cubicBezTo>
                    <a:pt x="9408" y="40429"/>
                    <a:pt x="12143" y="47067"/>
                    <a:pt x="16513" y="52605"/>
                  </a:cubicBezTo>
                  <a:cubicBezTo>
                    <a:pt x="21550" y="58943"/>
                    <a:pt x="27887" y="66715"/>
                    <a:pt x="31924" y="71752"/>
                  </a:cubicBezTo>
                  <a:cubicBezTo>
                    <a:pt x="33525" y="77589"/>
                    <a:pt x="36827" y="82893"/>
                    <a:pt x="41564" y="86662"/>
                  </a:cubicBezTo>
                  <a:cubicBezTo>
                    <a:pt x="41564" y="88130"/>
                    <a:pt x="41597" y="89631"/>
                    <a:pt x="41597" y="91099"/>
                  </a:cubicBezTo>
                  <a:cubicBezTo>
                    <a:pt x="42655" y="91315"/>
                    <a:pt x="43782" y="91480"/>
                    <a:pt x="44866" y="91480"/>
                  </a:cubicBezTo>
                  <a:cubicBezTo>
                    <a:pt x="45286" y="91480"/>
                    <a:pt x="45700" y="91455"/>
                    <a:pt x="46100" y="91399"/>
                  </a:cubicBezTo>
                  <a:cubicBezTo>
                    <a:pt x="46734" y="91899"/>
                    <a:pt x="47401" y="92333"/>
                    <a:pt x="48035" y="92833"/>
                  </a:cubicBezTo>
                  <a:cubicBezTo>
                    <a:pt x="48235" y="93067"/>
                    <a:pt x="48502" y="93234"/>
                    <a:pt x="48802" y="93234"/>
                  </a:cubicBezTo>
                  <a:cubicBezTo>
                    <a:pt x="49069" y="93234"/>
                    <a:pt x="49636" y="92934"/>
                    <a:pt x="49536" y="92667"/>
                  </a:cubicBezTo>
                  <a:cubicBezTo>
                    <a:pt x="49369" y="91966"/>
                    <a:pt x="49303" y="91399"/>
                    <a:pt x="49069" y="90665"/>
                  </a:cubicBezTo>
                  <a:cubicBezTo>
                    <a:pt x="51304" y="89965"/>
                    <a:pt x="53539" y="89298"/>
                    <a:pt x="55741" y="88597"/>
                  </a:cubicBezTo>
                  <a:cubicBezTo>
                    <a:pt x="56641" y="80591"/>
                    <a:pt x="55641" y="72119"/>
                    <a:pt x="52005" y="64914"/>
                  </a:cubicBezTo>
                  <a:cubicBezTo>
                    <a:pt x="46501" y="54039"/>
                    <a:pt x="38962" y="43632"/>
                    <a:pt x="34892" y="32123"/>
                  </a:cubicBezTo>
                  <a:cubicBezTo>
                    <a:pt x="31123" y="21416"/>
                    <a:pt x="27354" y="10708"/>
                    <a:pt x="23551" y="0"/>
                  </a:cubicBezTo>
                  <a:close/>
                </a:path>
              </a:pathLst>
            </a:custGeom>
            <a:solidFill>
              <a:srgbClr val="B5796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44"/>
            <p:cNvSpPr/>
            <p:nvPr/>
          </p:nvSpPr>
          <p:spPr>
            <a:xfrm>
              <a:off x="-1223850" y="10295825"/>
              <a:ext cx="86750" cy="351950"/>
            </a:xfrm>
            <a:custGeom>
              <a:rect b="b" l="l" r="r" t="t"/>
              <a:pathLst>
                <a:path extrusionOk="0" fill="none" h="14078" w="3470">
                  <a:moveTo>
                    <a:pt x="3469" y="14078"/>
                  </a:moveTo>
                  <a:cubicBezTo>
                    <a:pt x="2302" y="9374"/>
                    <a:pt x="1134" y="4704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44"/>
            <p:cNvSpPr/>
            <p:nvPr/>
          </p:nvSpPr>
          <p:spPr>
            <a:xfrm>
              <a:off x="-1333100" y="10540175"/>
              <a:ext cx="121775" cy="120125"/>
            </a:xfrm>
            <a:custGeom>
              <a:rect b="b" l="l" r="r" t="t"/>
              <a:pathLst>
                <a:path extrusionOk="0" fill="none" h="4805" w="4871">
                  <a:moveTo>
                    <a:pt x="4870" y="4804"/>
                  </a:moveTo>
                  <a:cubicBezTo>
                    <a:pt x="3236" y="3236"/>
                    <a:pt x="1635" y="1635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44"/>
            <p:cNvSpPr/>
            <p:nvPr/>
          </p:nvSpPr>
          <p:spPr>
            <a:xfrm>
              <a:off x="-1157150" y="10505150"/>
              <a:ext cx="34225" cy="37550"/>
            </a:xfrm>
            <a:custGeom>
              <a:rect b="b" l="l" r="r" t="t"/>
              <a:pathLst>
                <a:path extrusionOk="0" fill="none" h="1502" w="1369">
                  <a:moveTo>
                    <a:pt x="1368" y="1"/>
                  </a:moveTo>
                  <a:lnTo>
                    <a:pt x="1" y="1502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44"/>
            <p:cNvSpPr/>
            <p:nvPr/>
          </p:nvSpPr>
          <p:spPr>
            <a:xfrm>
              <a:off x="-2880050" y="11175625"/>
              <a:ext cx="863975" cy="1936425"/>
            </a:xfrm>
            <a:custGeom>
              <a:rect b="b" l="l" r="r" t="t"/>
              <a:pathLst>
                <a:path extrusionOk="0" h="77457" w="34559">
                  <a:moveTo>
                    <a:pt x="4237" y="1"/>
                  </a:moveTo>
                  <a:cubicBezTo>
                    <a:pt x="401" y="25519"/>
                    <a:pt x="1" y="51905"/>
                    <a:pt x="3170" y="77456"/>
                  </a:cubicBezTo>
                  <a:lnTo>
                    <a:pt x="28321" y="74621"/>
                  </a:lnTo>
                  <a:cubicBezTo>
                    <a:pt x="28921" y="53239"/>
                    <a:pt x="28388" y="31257"/>
                    <a:pt x="32924" y="10375"/>
                  </a:cubicBezTo>
                  <a:lnTo>
                    <a:pt x="34559" y="3003"/>
                  </a:lnTo>
                  <a:cubicBezTo>
                    <a:pt x="24518" y="2069"/>
                    <a:pt x="14311" y="901"/>
                    <a:pt x="42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44"/>
            <p:cNvSpPr/>
            <p:nvPr/>
          </p:nvSpPr>
          <p:spPr>
            <a:xfrm>
              <a:off x="-2229575" y="11419150"/>
              <a:ext cx="142625" cy="50050"/>
            </a:xfrm>
            <a:custGeom>
              <a:rect b="b" l="l" r="r" t="t"/>
              <a:pathLst>
                <a:path extrusionOk="0" fill="none" h="2002" w="5705">
                  <a:moveTo>
                    <a:pt x="5704" y="0"/>
                  </a:moveTo>
                  <a:cubicBezTo>
                    <a:pt x="4337" y="1635"/>
                    <a:pt x="1735" y="2002"/>
                    <a:pt x="0" y="83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44"/>
            <p:cNvSpPr/>
            <p:nvPr/>
          </p:nvSpPr>
          <p:spPr>
            <a:xfrm>
              <a:off x="-2829175" y="12947725"/>
              <a:ext cx="904850" cy="431175"/>
            </a:xfrm>
            <a:custGeom>
              <a:rect b="b" l="l" r="r" t="t"/>
              <a:pathLst>
                <a:path extrusionOk="0" h="17247" w="36194">
                  <a:moveTo>
                    <a:pt x="27120" y="1"/>
                  </a:moveTo>
                  <a:lnTo>
                    <a:pt x="27120" y="1"/>
                  </a:lnTo>
                  <a:cubicBezTo>
                    <a:pt x="18047" y="635"/>
                    <a:pt x="8974" y="1068"/>
                    <a:pt x="1" y="1769"/>
                  </a:cubicBezTo>
                  <a:cubicBezTo>
                    <a:pt x="668" y="6906"/>
                    <a:pt x="1035" y="12076"/>
                    <a:pt x="1702" y="17247"/>
                  </a:cubicBezTo>
                  <a:lnTo>
                    <a:pt x="36193" y="16012"/>
                  </a:lnTo>
                  <a:cubicBezTo>
                    <a:pt x="35159" y="14211"/>
                    <a:pt x="33291" y="13411"/>
                    <a:pt x="31790" y="12010"/>
                  </a:cubicBezTo>
                  <a:cubicBezTo>
                    <a:pt x="28554" y="8907"/>
                    <a:pt x="26820" y="4404"/>
                    <a:pt x="27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44"/>
            <p:cNvSpPr/>
            <p:nvPr/>
          </p:nvSpPr>
          <p:spPr>
            <a:xfrm>
              <a:off x="-2796650" y="13237100"/>
              <a:ext cx="792250" cy="73425"/>
            </a:xfrm>
            <a:custGeom>
              <a:rect b="b" l="l" r="r" t="t"/>
              <a:pathLst>
                <a:path extrusionOk="0" fill="none" h="2937" w="31690">
                  <a:moveTo>
                    <a:pt x="31690" y="1435"/>
                  </a:moveTo>
                  <a:cubicBezTo>
                    <a:pt x="28588" y="1"/>
                    <a:pt x="24718" y="635"/>
                    <a:pt x="22216" y="2936"/>
                  </a:cubicBezTo>
                  <a:cubicBezTo>
                    <a:pt x="14978" y="2036"/>
                    <a:pt x="7239" y="1168"/>
                    <a:pt x="1" y="30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44"/>
            <p:cNvSpPr/>
            <p:nvPr/>
          </p:nvSpPr>
          <p:spPr>
            <a:xfrm>
              <a:off x="-2351325" y="13056150"/>
              <a:ext cx="137625" cy="850"/>
            </a:xfrm>
            <a:custGeom>
              <a:rect b="b" l="l" r="r" t="t"/>
              <a:pathLst>
                <a:path extrusionOk="0" fill="none" h="34" w="5505">
                  <a:moveTo>
                    <a:pt x="5504" y="0"/>
                  </a:moveTo>
                  <a:cubicBezTo>
                    <a:pt x="3670" y="0"/>
                    <a:pt x="1835" y="34"/>
                    <a:pt x="0" y="3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44"/>
            <p:cNvSpPr/>
            <p:nvPr/>
          </p:nvSpPr>
          <p:spPr>
            <a:xfrm>
              <a:off x="-2369675" y="13107850"/>
              <a:ext cx="179325" cy="2525"/>
            </a:xfrm>
            <a:custGeom>
              <a:rect b="b" l="l" r="r" t="t"/>
              <a:pathLst>
                <a:path extrusionOk="0" fill="none" h="101" w="7173">
                  <a:moveTo>
                    <a:pt x="7172" y="0"/>
                  </a:moveTo>
                  <a:cubicBezTo>
                    <a:pt x="4804" y="34"/>
                    <a:pt x="2435" y="34"/>
                    <a:pt x="0" y="10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44"/>
            <p:cNvSpPr/>
            <p:nvPr/>
          </p:nvSpPr>
          <p:spPr>
            <a:xfrm>
              <a:off x="-2332975" y="13158725"/>
              <a:ext cx="175150" cy="8350"/>
            </a:xfrm>
            <a:custGeom>
              <a:rect b="b" l="l" r="r" t="t"/>
              <a:pathLst>
                <a:path extrusionOk="0" fill="none" h="334" w="7006">
                  <a:moveTo>
                    <a:pt x="7005" y="0"/>
                  </a:moveTo>
                  <a:cubicBezTo>
                    <a:pt x="4670" y="134"/>
                    <a:pt x="2335" y="267"/>
                    <a:pt x="0" y="33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44"/>
            <p:cNvSpPr/>
            <p:nvPr/>
          </p:nvSpPr>
          <p:spPr>
            <a:xfrm>
              <a:off x="-3758175" y="10954650"/>
              <a:ext cx="952375" cy="2123200"/>
            </a:xfrm>
            <a:custGeom>
              <a:rect b="b" l="l" r="r" t="t"/>
              <a:pathLst>
                <a:path extrusionOk="0" h="84928" w="38095">
                  <a:moveTo>
                    <a:pt x="8807" y="0"/>
                  </a:moveTo>
                  <a:lnTo>
                    <a:pt x="8807" y="0"/>
                  </a:lnTo>
                  <a:cubicBezTo>
                    <a:pt x="8940" y="2869"/>
                    <a:pt x="8974" y="5571"/>
                    <a:pt x="9074" y="8440"/>
                  </a:cubicBezTo>
                  <a:cubicBezTo>
                    <a:pt x="5238" y="23917"/>
                    <a:pt x="2636" y="38861"/>
                    <a:pt x="1769" y="54306"/>
                  </a:cubicBezTo>
                  <a:cubicBezTo>
                    <a:pt x="1168" y="64513"/>
                    <a:pt x="601" y="74754"/>
                    <a:pt x="1" y="84928"/>
                  </a:cubicBezTo>
                  <a:lnTo>
                    <a:pt x="27020" y="84727"/>
                  </a:lnTo>
                  <a:cubicBezTo>
                    <a:pt x="28655" y="73052"/>
                    <a:pt x="30322" y="61311"/>
                    <a:pt x="31957" y="49636"/>
                  </a:cubicBezTo>
                  <a:cubicBezTo>
                    <a:pt x="34158" y="33791"/>
                    <a:pt x="36427" y="17946"/>
                    <a:pt x="38095" y="2035"/>
                  </a:cubicBezTo>
                  <a:cubicBezTo>
                    <a:pt x="28188" y="1535"/>
                    <a:pt x="18681" y="501"/>
                    <a:pt x="88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44"/>
            <p:cNvSpPr/>
            <p:nvPr/>
          </p:nvSpPr>
          <p:spPr>
            <a:xfrm>
              <a:off x="-3214450" y="11344925"/>
              <a:ext cx="213525" cy="51725"/>
            </a:xfrm>
            <a:custGeom>
              <a:rect b="b" l="l" r="r" t="t"/>
              <a:pathLst>
                <a:path extrusionOk="0" fill="none" h="2069" w="8541">
                  <a:moveTo>
                    <a:pt x="8540" y="234"/>
                  </a:moveTo>
                  <a:cubicBezTo>
                    <a:pt x="6072" y="2068"/>
                    <a:pt x="2369" y="1968"/>
                    <a:pt x="1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44"/>
            <p:cNvSpPr/>
            <p:nvPr/>
          </p:nvSpPr>
          <p:spPr>
            <a:xfrm>
              <a:off x="-3781525" y="12898525"/>
              <a:ext cx="884000" cy="497050"/>
            </a:xfrm>
            <a:custGeom>
              <a:rect b="b" l="l" r="r" t="t"/>
              <a:pathLst>
                <a:path extrusionOk="0" h="19882" w="35360">
                  <a:moveTo>
                    <a:pt x="1" y="1"/>
                  </a:moveTo>
                  <a:cubicBezTo>
                    <a:pt x="1" y="4971"/>
                    <a:pt x="168" y="9908"/>
                    <a:pt x="201" y="14912"/>
                  </a:cubicBezTo>
                  <a:cubicBezTo>
                    <a:pt x="4571" y="16646"/>
                    <a:pt x="9041" y="18181"/>
                    <a:pt x="13410" y="19882"/>
                  </a:cubicBezTo>
                  <a:lnTo>
                    <a:pt x="35359" y="19381"/>
                  </a:lnTo>
                  <a:cubicBezTo>
                    <a:pt x="34759" y="17980"/>
                    <a:pt x="33058" y="17013"/>
                    <a:pt x="32124" y="15745"/>
                  </a:cubicBezTo>
                  <a:cubicBezTo>
                    <a:pt x="29555" y="12310"/>
                    <a:pt x="28688" y="7606"/>
                    <a:pt x="29755" y="3437"/>
                  </a:cubicBezTo>
                  <a:cubicBezTo>
                    <a:pt x="19915" y="2369"/>
                    <a:pt x="9841" y="106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44"/>
            <p:cNvSpPr/>
            <p:nvPr/>
          </p:nvSpPr>
          <p:spPr>
            <a:xfrm>
              <a:off x="-3784850" y="13154550"/>
              <a:ext cx="835625" cy="204325"/>
            </a:xfrm>
            <a:custGeom>
              <a:rect b="b" l="l" r="r" t="t"/>
              <a:pathLst>
                <a:path extrusionOk="0" fill="none" h="8173" w="33425">
                  <a:moveTo>
                    <a:pt x="33424" y="6772"/>
                  </a:moveTo>
                  <a:cubicBezTo>
                    <a:pt x="30222" y="4971"/>
                    <a:pt x="25819" y="5538"/>
                    <a:pt x="23184" y="8173"/>
                  </a:cubicBezTo>
                  <a:cubicBezTo>
                    <a:pt x="15311" y="5471"/>
                    <a:pt x="7873" y="2736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44"/>
            <p:cNvSpPr/>
            <p:nvPr/>
          </p:nvSpPr>
          <p:spPr>
            <a:xfrm>
              <a:off x="-3272825" y="13056150"/>
              <a:ext cx="152625" cy="21700"/>
            </a:xfrm>
            <a:custGeom>
              <a:rect b="b" l="l" r="r" t="t"/>
              <a:pathLst>
                <a:path extrusionOk="0" fill="none" h="868" w="6105">
                  <a:moveTo>
                    <a:pt x="6105" y="868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44"/>
            <p:cNvSpPr/>
            <p:nvPr/>
          </p:nvSpPr>
          <p:spPr>
            <a:xfrm>
              <a:off x="-3289500" y="13120350"/>
              <a:ext cx="175975" cy="15050"/>
            </a:xfrm>
            <a:custGeom>
              <a:rect b="b" l="l" r="r" t="t"/>
              <a:pathLst>
                <a:path extrusionOk="0" fill="none" h="602" w="7039">
                  <a:moveTo>
                    <a:pt x="7039" y="601"/>
                  </a:moveTo>
                  <a:cubicBezTo>
                    <a:pt x="4704" y="368"/>
                    <a:pt x="2335" y="168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44"/>
            <p:cNvSpPr/>
            <p:nvPr/>
          </p:nvSpPr>
          <p:spPr>
            <a:xfrm>
              <a:off x="-3272000" y="13177075"/>
              <a:ext cx="175150" cy="5850"/>
            </a:xfrm>
            <a:custGeom>
              <a:rect b="b" l="l" r="r" t="t"/>
              <a:pathLst>
                <a:path extrusionOk="0" fill="none" h="234" w="7006">
                  <a:moveTo>
                    <a:pt x="7006" y="234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44"/>
            <p:cNvSpPr/>
            <p:nvPr/>
          </p:nvSpPr>
          <p:spPr>
            <a:xfrm>
              <a:off x="-3646425" y="9485250"/>
              <a:ext cx="1817150" cy="1848850"/>
            </a:xfrm>
            <a:custGeom>
              <a:rect b="b" l="l" r="r" t="t"/>
              <a:pathLst>
                <a:path extrusionOk="0" h="73954" w="72686">
                  <a:moveTo>
                    <a:pt x="72319" y="1"/>
                  </a:moveTo>
                  <a:lnTo>
                    <a:pt x="2202" y="6772"/>
                  </a:lnTo>
                  <a:cubicBezTo>
                    <a:pt x="1502" y="25619"/>
                    <a:pt x="768" y="43865"/>
                    <a:pt x="1" y="62679"/>
                  </a:cubicBezTo>
                  <a:cubicBezTo>
                    <a:pt x="11442" y="62612"/>
                    <a:pt x="22650" y="62045"/>
                    <a:pt x="34025" y="61978"/>
                  </a:cubicBezTo>
                  <a:lnTo>
                    <a:pt x="34025" y="61978"/>
                  </a:lnTo>
                  <a:cubicBezTo>
                    <a:pt x="33958" y="65114"/>
                    <a:pt x="33691" y="68516"/>
                    <a:pt x="33658" y="71652"/>
                  </a:cubicBezTo>
                  <a:cubicBezTo>
                    <a:pt x="45066" y="72286"/>
                    <a:pt x="56508" y="73320"/>
                    <a:pt x="67916" y="73954"/>
                  </a:cubicBezTo>
                  <a:cubicBezTo>
                    <a:pt x="71218" y="49470"/>
                    <a:pt x="72686" y="24752"/>
                    <a:pt x="72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44"/>
            <p:cNvSpPr/>
            <p:nvPr/>
          </p:nvSpPr>
          <p:spPr>
            <a:xfrm>
              <a:off x="-2815825" y="9941425"/>
              <a:ext cx="193500" cy="1105800"/>
            </a:xfrm>
            <a:custGeom>
              <a:rect b="b" l="l" r="r" t="t"/>
              <a:pathLst>
                <a:path extrusionOk="0" fill="none" h="44232" w="7740">
                  <a:moveTo>
                    <a:pt x="7739" y="0"/>
                  </a:moveTo>
                  <a:cubicBezTo>
                    <a:pt x="6805" y="14744"/>
                    <a:pt x="5905" y="29455"/>
                    <a:pt x="4971" y="44232"/>
                  </a:cubicBezTo>
                  <a:cubicBezTo>
                    <a:pt x="3403" y="44132"/>
                    <a:pt x="1635" y="44032"/>
                    <a:pt x="0" y="43932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44"/>
            <p:cNvSpPr/>
            <p:nvPr/>
          </p:nvSpPr>
          <p:spPr>
            <a:xfrm>
              <a:off x="-3641425" y="10877075"/>
              <a:ext cx="952375" cy="36725"/>
            </a:xfrm>
            <a:custGeom>
              <a:rect b="b" l="l" r="r" t="t"/>
              <a:pathLst>
                <a:path extrusionOk="0" fill="none" h="1469" w="38095">
                  <a:moveTo>
                    <a:pt x="38095" y="1469"/>
                  </a:moveTo>
                  <a:cubicBezTo>
                    <a:pt x="25419" y="968"/>
                    <a:pt x="12676" y="501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44"/>
            <p:cNvSpPr/>
            <p:nvPr/>
          </p:nvSpPr>
          <p:spPr>
            <a:xfrm>
              <a:off x="-2776625" y="11168125"/>
              <a:ext cx="834775" cy="850"/>
            </a:xfrm>
            <a:custGeom>
              <a:rect b="b" l="l" r="r" t="t"/>
              <a:pathLst>
                <a:path extrusionOk="0" fill="none" h="34" w="33391">
                  <a:moveTo>
                    <a:pt x="33391" y="34"/>
                  </a:moveTo>
                  <a:cubicBezTo>
                    <a:pt x="22249" y="34"/>
                    <a:pt x="11108" y="1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44"/>
            <p:cNvSpPr/>
            <p:nvPr/>
          </p:nvSpPr>
          <p:spPr>
            <a:xfrm>
              <a:off x="-3545525" y="9872200"/>
              <a:ext cx="4200" cy="1006575"/>
            </a:xfrm>
            <a:custGeom>
              <a:rect b="b" l="l" r="r" t="t"/>
              <a:pathLst>
                <a:path extrusionOk="0" fill="none" h="40263" w="168">
                  <a:moveTo>
                    <a:pt x="1" y="1"/>
                  </a:moveTo>
                  <a:cubicBezTo>
                    <a:pt x="34" y="13443"/>
                    <a:pt x="134" y="26853"/>
                    <a:pt x="168" y="4026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44"/>
            <p:cNvSpPr/>
            <p:nvPr/>
          </p:nvSpPr>
          <p:spPr>
            <a:xfrm>
              <a:off x="-3125225" y="7952500"/>
              <a:ext cx="1061625" cy="1701225"/>
            </a:xfrm>
            <a:custGeom>
              <a:rect b="b" l="l" r="r" t="t"/>
              <a:pathLst>
                <a:path extrusionOk="0" h="68049" w="42465">
                  <a:moveTo>
                    <a:pt x="16880" y="0"/>
                  </a:moveTo>
                  <a:cubicBezTo>
                    <a:pt x="11209" y="1902"/>
                    <a:pt x="5638" y="3336"/>
                    <a:pt x="1" y="5204"/>
                  </a:cubicBezTo>
                  <a:cubicBezTo>
                    <a:pt x="1002" y="26119"/>
                    <a:pt x="1869" y="47101"/>
                    <a:pt x="2870" y="68049"/>
                  </a:cubicBezTo>
                  <a:lnTo>
                    <a:pt x="42464" y="63079"/>
                  </a:lnTo>
                  <a:cubicBezTo>
                    <a:pt x="39963" y="44365"/>
                    <a:pt x="37628" y="25318"/>
                    <a:pt x="35159" y="6672"/>
                  </a:cubicBezTo>
                  <a:cubicBezTo>
                    <a:pt x="31457" y="5037"/>
                    <a:pt x="27721" y="3369"/>
                    <a:pt x="24018" y="1735"/>
                  </a:cubicBezTo>
                  <a:cubicBezTo>
                    <a:pt x="23357" y="2766"/>
                    <a:pt x="22151" y="3273"/>
                    <a:pt x="20916" y="3273"/>
                  </a:cubicBezTo>
                  <a:cubicBezTo>
                    <a:pt x="20592" y="3273"/>
                    <a:pt x="20267" y="3238"/>
                    <a:pt x="19948" y="3169"/>
                  </a:cubicBezTo>
                  <a:cubicBezTo>
                    <a:pt x="18381" y="2869"/>
                    <a:pt x="17146" y="1535"/>
                    <a:pt x="16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44"/>
            <p:cNvSpPr/>
            <p:nvPr/>
          </p:nvSpPr>
          <p:spPr>
            <a:xfrm>
              <a:off x="-2879200" y="8027550"/>
              <a:ext cx="433650" cy="180150"/>
            </a:xfrm>
            <a:custGeom>
              <a:rect b="b" l="l" r="r" t="t"/>
              <a:pathLst>
                <a:path extrusionOk="0" fill="none" h="7206" w="17346">
                  <a:moveTo>
                    <a:pt x="17246" y="367"/>
                  </a:moveTo>
                  <a:cubicBezTo>
                    <a:pt x="17346" y="2602"/>
                    <a:pt x="15678" y="4604"/>
                    <a:pt x="13710" y="5671"/>
                  </a:cubicBezTo>
                  <a:cubicBezTo>
                    <a:pt x="11208" y="7039"/>
                    <a:pt x="8139" y="7206"/>
                    <a:pt x="5504" y="6105"/>
                  </a:cubicBezTo>
                  <a:cubicBezTo>
                    <a:pt x="2869" y="5037"/>
                    <a:pt x="801" y="2702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44"/>
            <p:cNvSpPr/>
            <p:nvPr/>
          </p:nvSpPr>
          <p:spPr>
            <a:xfrm>
              <a:off x="-4110925" y="8050050"/>
              <a:ext cx="1068300" cy="1889725"/>
            </a:xfrm>
            <a:custGeom>
              <a:rect b="b" l="l" r="r" t="t"/>
              <a:pathLst>
                <a:path extrusionOk="0" h="75589" w="42732">
                  <a:moveTo>
                    <a:pt x="40430" y="1"/>
                  </a:moveTo>
                  <a:cubicBezTo>
                    <a:pt x="35960" y="1002"/>
                    <a:pt x="31690" y="1936"/>
                    <a:pt x="27253" y="2936"/>
                  </a:cubicBezTo>
                  <a:cubicBezTo>
                    <a:pt x="28454" y="3437"/>
                    <a:pt x="29455" y="4071"/>
                    <a:pt x="30689" y="4604"/>
                  </a:cubicBezTo>
                  <a:cubicBezTo>
                    <a:pt x="27120" y="5839"/>
                    <a:pt x="24018" y="7840"/>
                    <a:pt x="21283" y="10509"/>
                  </a:cubicBezTo>
                  <a:cubicBezTo>
                    <a:pt x="16112" y="15612"/>
                    <a:pt x="11742" y="21883"/>
                    <a:pt x="7072" y="27487"/>
                  </a:cubicBezTo>
                  <a:cubicBezTo>
                    <a:pt x="5038" y="29956"/>
                    <a:pt x="2736" y="32291"/>
                    <a:pt x="1502" y="35193"/>
                  </a:cubicBezTo>
                  <a:cubicBezTo>
                    <a:pt x="234" y="38128"/>
                    <a:pt x="1" y="41664"/>
                    <a:pt x="1602" y="44500"/>
                  </a:cubicBezTo>
                  <a:cubicBezTo>
                    <a:pt x="3270" y="47268"/>
                    <a:pt x="6572" y="48736"/>
                    <a:pt x="9841" y="49036"/>
                  </a:cubicBezTo>
                  <a:cubicBezTo>
                    <a:pt x="10257" y="49066"/>
                    <a:pt x="10673" y="49080"/>
                    <a:pt x="11088" y="49080"/>
                  </a:cubicBezTo>
                  <a:cubicBezTo>
                    <a:pt x="13900" y="49080"/>
                    <a:pt x="16687" y="48437"/>
                    <a:pt x="19448" y="47769"/>
                  </a:cubicBezTo>
                  <a:lnTo>
                    <a:pt x="19448" y="47769"/>
                  </a:lnTo>
                  <a:cubicBezTo>
                    <a:pt x="18414" y="57042"/>
                    <a:pt x="17547" y="66348"/>
                    <a:pt x="16512" y="75588"/>
                  </a:cubicBezTo>
                  <a:lnTo>
                    <a:pt x="42731" y="72520"/>
                  </a:lnTo>
                  <a:cubicBezTo>
                    <a:pt x="41964" y="48336"/>
                    <a:pt x="41197" y="24185"/>
                    <a:pt x="404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44"/>
            <p:cNvSpPr/>
            <p:nvPr/>
          </p:nvSpPr>
          <p:spPr>
            <a:xfrm>
              <a:off x="-3209450" y="9079125"/>
              <a:ext cx="59250" cy="58400"/>
            </a:xfrm>
            <a:custGeom>
              <a:rect b="b" l="l" r="r" t="t"/>
              <a:pathLst>
                <a:path extrusionOk="0" fill="none" h="2336" w="2370">
                  <a:moveTo>
                    <a:pt x="34" y="1202"/>
                  </a:moveTo>
                  <a:cubicBezTo>
                    <a:pt x="1" y="568"/>
                    <a:pt x="501" y="34"/>
                    <a:pt x="1168" y="34"/>
                  </a:cubicBezTo>
                  <a:cubicBezTo>
                    <a:pt x="1802" y="1"/>
                    <a:pt x="2336" y="501"/>
                    <a:pt x="2336" y="1168"/>
                  </a:cubicBezTo>
                  <a:cubicBezTo>
                    <a:pt x="2369" y="1802"/>
                    <a:pt x="1869" y="2336"/>
                    <a:pt x="1202" y="2336"/>
                  </a:cubicBezTo>
                  <a:cubicBezTo>
                    <a:pt x="568" y="2336"/>
                    <a:pt x="67" y="1835"/>
                    <a:pt x="34" y="1202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44"/>
            <p:cNvSpPr/>
            <p:nvPr/>
          </p:nvSpPr>
          <p:spPr>
            <a:xfrm>
              <a:off x="-3203600" y="9250100"/>
              <a:ext cx="60050" cy="58375"/>
            </a:xfrm>
            <a:custGeom>
              <a:rect b="b" l="l" r="r" t="t"/>
              <a:pathLst>
                <a:path extrusionOk="0" fill="none" h="2335" w="2402">
                  <a:moveTo>
                    <a:pt x="67" y="1201"/>
                  </a:moveTo>
                  <a:cubicBezTo>
                    <a:pt x="0" y="567"/>
                    <a:pt x="501" y="33"/>
                    <a:pt x="1168" y="33"/>
                  </a:cubicBezTo>
                  <a:cubicBezTo>
                    <a:pt x="1802" y="0"/>
                    <a:pt x="2335" y="500"/>
                    <a:pt x="2335" y="1168"/>
                  </a:cubicBezTo>
                  <a:cubicBezTo>
                    <a:pt x="2402" y="1801"/>
                    <a:pt x="1902" y="2335"/>
                    <a:pt x="1234" y="2335"/>
                  </a:cubicBezTo>
                  <a:cubicBezTo>
                    <a:pt x="601" y="2335"/>
                    <a:pt x="100" y="1835"/>
                    <a:pt x="67" y="1201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44"/>
            <p:cNvSpPr/>
            <p:nvPr/>
          </p:nvSpPr>
          <p:spPr>
            <a:xfrm>
              <a:off x="-3196925" y="9428550"/>
              <a:ext cx="59225" cy="58400"/>
            </a:xfrm>
            <a:custGeom>
              <a:rect b="b" l="l" r="r" t="t"/>
              <a:pathLst>
                <a:path extrusionOk="0" fill="none" h="2336" w="2369">
                  <a:moveTo>
                    <a:pt x="33" y="1201"/>
                  </a:moveTo>
                  <a:cubicBezTo>
                    <a:pt x="0" y="568"/>
                    <a:pt x="500" y="34"/>
                    <a:pt x="1168" y="34"/>
                  </a:cubicBezTo>
                  <a:cubicBezTo>
                    <a:pt x="1801" y="0"/>
                    <a:pt x="2335" y="501"/>
                    <a:pt x="2335" y="1168"/>
                  </a:cubicBezTo>
                  <a:cubicBezTo>
                    <a:pt x="2368" y="1768"/>
                    <a:pt x="1868" y="2335"/>
                    <a:pt x="1201" y="2335"/>
                  </a:cubicBezTo>
                  <a:cubicBezTo>
                    <a:pt x="567" y="2335"/>
                    <a:pt x="67" y="1835"/>
                    <a:pt x="33" y="1201"/>
                  </a:cubicBez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44"/>
            <p:cNvSpPr/>
            <p:nvPr/>
          </p:nvSpPr>
          <p:spPr>
            <a:xfrm>
              <a:off x="-3442100" y="8221025"/>
              <a:ext cx="62550" cy="388625"/>
            </a:xfrm>
            <a:custGeom>
              <a:rect b="b" l="l" r="r" t="t"/>
              <a:pathLst>
                <a:path extrusionOk="0" fill="none" h="15545" w="2502">
                  <a:moveTo>
                    <a:pt x="0" y="0"/>
                  </a:moveTo>
                  <a:cubicBezTo>
                    <a:pt x="834" y="5171"/>
                    <a:pt x="1668" y="10374"/>
                    <a:pt x="2502" y="15545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44"/>
            <p:cNvSpPr/>
            <p:nvPr/>
          </p:nvSpPr>
          <p:spPr>
            <a:xfrm>
              <a:off x="-2268775" y="8058400"/>
              <a:ext cx="511225" cy="1858850"/>
            </a:xfrm>
            <a:custGeom>
              <a:rect b="b" l="l" r="r" t="t"/>
              <a:pathLst>
                <a:path extrusionOk="0" h="74354" w="20449">
                  <a:moveTo>
                    <a:pt x="1" y="1"/>
                  </a:moveTo>
                  <a:lnTo>
                    <a:pt x="1" y="1"/>
                  </a:lnTo>
                  <a:cubicBezTo>
                    <a:pt x="2736" y="24018"/>
                    <a:pt x="5438" y="48068"/>
                    <a:pt x="8140" y="72086"/>
                  </a:cubicBezTo>
                  <a:cubicBezTo>
                    <a:pt x="12109" y="72919"/>
                    <a:pt x="16479" y="73520"/>
                    <a:pt x="20449" y="74354"/>
                  </a:cubicBezTo>
                  <a:lnTo>
                    <a:pt x="20082" y="12943"/>
                  </a:lnTo>
                  <a:cubicBezTo>
                    <a:pt x="17079" y="9140"/>
                    <a:pt x="12510" y="6172"/>
                    <a:pt x="7806" y="5138"/>
                  </a:cubicBezTo>
                  <a:cubicBezTo>
                    <a:pt x="8673" y="4671"/>
                    <a:pt x="9674" y="4137"/>
                    <a:pt x="10575" y="3670"/>
                  </a:cubicBezTo>
                  <a:cubicBezTo>
                    <a:pt x="7106" y="2302"/>
                    <a:pt x="3436" y="136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44"/>
            <p:cNvSpPr/>
            <p:nvPr/>
          </p:nvSpPr>
          <p:spPr>
            <a:xfrm>
              <a:off x="-1965225" y="8229350"/>
              <a:ext cx="3375" cy="196000"/>
            </a:xfrm>
            <a:custGeom>
              <a:rect b="b" l="l" r="r" t="t"/>
              <a:pathLst>
                <a:path extrusionOk="0" fill="none" h="7840" w="135">
                  <a:moveTo>
                    <a:pt x="1" y="1"/>
                  </a:moveTo>
                  <a:cubicBezTo>
                    <a:pt x="67" y="2636"/>
                    <a:pt x="101" y="5205"/>
                    <a:pt x="134" y="784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44"/>
            <p:cNvSpPr/>
            <p:nvPr/>
          </p:nvSpPr>
          <p:spPr>
            <a:xfrm>
              <a:off x="-2478925" y="7812400"/>
              <a:ext cx="162650" cy="122800"/>
            </a:xfrm>
            <a:custGeom>
              <a:rect b="b" l="l" r="r" t="t"/>
              <a:pathLst>
                <a:path extrusionOk="0" h="4912" w="6506">
                  <a:moveTo>
                    <a:pt x="801" y="0"/>
                  </a:moveTo>
                  <a:lnTo>
                    <a:pt x="1" y="2836"/>
                  </a:lnTo>
                  <a:cubicBezTo>
                    <a:pt x="267" y="3436"/>
                    <a:pt x="634" y="4003"/>
                    <a:pt x="1168" y="4437"/>
                  </a:cubicBezTo>
                  <a:cubicBezTo>
                    <a:pt x="1589" y="4726"/>
                    <a:pt x="2093" y="4912"/>
                    <a:pt x="2615" y="4912"/>
                  </a:cubicBezTo>
                  <a:cubicBezTo>
                    <a:pt x="2754" y="4912"/>
                    <a:pt x="2895" y="4899"/>
                    <a:pt x="3036" y="4870"/>
                  </a:cubicBezTo>
                  <a:cubicBezTo>
                    <a:pt x="3703" y="4704"/>
                    <a:pt x="4137" y="4270"/>
                    <a:pt x="4204" y="3603"/>
                  </a:cubicBezTo>
                  <a:cubicBezTo>
                    <a:pt x="4331" y="3636"/>
                    <a:pt x="4461" y="3652"/>
                    <a:pt x="4591" y="3652"/>
                  </a:cubicBezTo>
                  <a:cubicBezTo>
                    <a:pt x="5244" y="3652"/>
                    <a:pt x="5893" y="3253"/>
                    <a:pt x="6172" y="2669"/>
                  </a:cubicBezTo>
                  <a:cubicBezTo>
                    <a:pt x="6505" y="1968"/>
                    <a:pt x="6205" y="1034"/>
                    <a:pt x="5538" y="634"/>
                  </a:cubicBezTo>
                  <a:cubicBezTo>
                    <a:pt x="3937" y="601"/>
                    <a:pt x="2369" y="367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44"/>
            <p:cNvSpPr/>
            <p:nvPr/>
          </p:nvSpPr>
          <p:spPr>
            <a:xfrm>
              <a:off x="-2807500" y="7790700"/>
              <a:ext cx="404500" cy="354950"/>
            </a:xfrm>
            <a:custGeom>
              <a:rect b="b" l="l" r="r" t="t"/>
              <a:pathLst>
                <a:path extrusionOk="0" h="14198" w="16180">
                  <a:moveTo>
                    <a:pt x="5438" y="1"/>
                  </a:moveTo>
                  <a:cubicBezTo>
                    <a:pt x="4771" y="2536"/>
                    <a:pt x="3837" y="4838"/>
                    <a:pt x="2736" y="7206"/>
                  </a:cubicBezTo>
                  <a:lnTo>
                    <a:pt x="1" y="8340"/>
                  </a:lnTo>
                  <a:cubicBezTo>
                    <a:pt x="368" y="10342"/>
                    <a:pt x="1602" y="12176"/>
                    <a:pt x="3303" y="13210"/>
                  </a:cubicBezTo>
                  <a:cubicBezTo>
                    <a:pt x="4310" y="13862"/>
                    <a:pt x="5515" y="14198"/>
                    <a:pt x="6711" y="14198"/>
                  </a:cubicBezTo>
                  <a:cubicBezTo>
                    <a:pt x="7537" y="14198"/>
                    <a:pt x="8358" y="14038"/>
                    <a:pt x="9107" y="13711"/>
                  </a:cubicBezTo>
                  <a:cubicBezTo>
                    <a:pt x="10975" y="12910"/>
                    <a:pt x="12243" y="11042"/>
                    <a:pt x="12376" y="9041"/>
                  </a:cubicBezTo>
                  <a:cubicBezTo>
                    <a:pt x="13344" y="8907"/>
                    <a:pt x="14278" y="8474"/>
                    <a:pt x="14945" y="7740"/>
                  </a:cubicBezTo>
                  <a:cubicBezTo>
                    <a:pt x="15612" y="7039"/>
                    <a:pt x="16012" y="6005"/>
                    <a:pt x="16046" y="5038"/>
                  </a:cubicBezTo>
                  <a:cubicBezTo>
                    <a:pt x="16112" y="3704"/>
                    <a:pt x="16146" y="2336"/>
                    <a:pt x="16179" y="1002"/>
                  </a:cubicBezTo>
                  <a:cubicBezTo>
                    <a:pt x="12577" y="668"/>
                    <a:pt x="9074" y="334"/>
                    <a:pt x="5438" y="1"/>
                  </a:cubicBezTo>
                  <a:close/>
                </a:path>
              </a:pathLst>
            </a:custGeom>
            <a:solidFill>
              <a:srgbClr val="B57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44"/>
            <p:cNvSpPr/>
            <p:nvPr/>
          </p:nvSpPr>
          <p:spPr>
            <a:xfrm>
              <a:off x="-2448900" y="7902200"/>
              <a:ext cx="26700" cy="26125"/>
            </a:xfrm>
            <a:custGeom>
              <a:rect b="b" l="l" r="r" t="t"/>
              <a:pathLst>
                <a:path extrusionOk="0" h="1045" w="1068">
                  <a:moveTo>
                    <a:pt x="592" y="0"/>
                  </a:moveTo>
                  <a:cubicBezTo>
                    <a:pt x="563" y="0"/>
                    <a:pt x="532" y="4"/>
                    <a:pt x="501" y="11"/>
                  </a:cubicBezTo>
                  <a:cubicBezTo>
                    <a:pt x="234" y="44"/>
                    <a:pt x="0" y="244"/>
                    <a:pt x="0" y="544"/>
                  </a:cubicBezTo>
                  <a:cubicBezTo>
                    <a:pt x="0" y="845"/>
                    <a:pt x="267" y="1045"/>
                    <a:pt x="568" y="1045"/>
                  </a:cubicBezTo>
                  <a:cubicBezTo>
                    <a:pt x="834" y="1011"/>
                    <a:pt x="1068" y="778"/>
                    <a:pt x="1068" y="511"/>
                  </a:cubicBezTo>
                  <a:cubicBezTo>
                    <a:pt x="1008" y="242"/>
                    <a:pt x="842" y="0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44"/>
            <p:cNvSpPr/>
            <p:nvPr/>
          </p:nvSpPr>
          <p:spPr>
            <a:xfrm>
              <a:off x="-2572325" y="7900800"/>
              <a:ext cx="25875" cy="26700"/>
            </a:xfrm>
            <a:custGeom>
              <a:rect b="b" l="l" r="r" t="t"/>
              <a:pathLst>
                <a:path extrusionOk="0" h="1068" w="1035">
                  <a:moveTo>
                    <a:pt x="501" y="0"/>
                  </a:moveTo>
                  <a:cubicBezTo>
                    <a:pt x="201" y="67"/>
                    <a:pt x="1" y="267"/>
                    <a:pt x="1" y="567"/>
                  </a:cubicBezTo>
                  <a:cubicBezTo>
                    <a:pt x="1" y="834"/>
                    <a:pt x="201" y="1067"/>
                    <a:pt x="534" y="1067"/>
                  </a:cubicBezTo>
                  <a:cubicBezTo>
                    <a:pt x="835" y="1001"/>
                    <a:pt x="1035" y="801"/>
                    <a:pt x="1035" y="500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44"/>
            <p:cNvSpPr/>
            <p:nvPr/>
          </p:nvSpPr>
          <p:spPr>
            <a:xfrm>
              <a:off x="-2659875" y="7974175"/>
              <a:ext cx="167625" cy="65900"/>
            </a:xfrm>
            <a:custGeom>
              <a:rect b="b" l="l" r="r" t="t"/>
              <a:pathLst>
                <a:path extrusionOk="0" fill="none" h="2636" w="6705">
                  <a:moveTo>
                    <a:pt x="6705" y="1868"/>
                  </a:moveTo>
                  <a:cubicBezTo>
                    <a:pt x="4370" y="2636"/>
                    <a:pt x="1568" y="1835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44"/>
            <p:cNvSpPr/>
            <p:nvPr/>
          </p:nvSpPr>
          <p:spPr>
            <a:xfrm>
              <a:off x="-2458075" y="7858250"/>
              <a:ext cx="40900" cy="13375"/>
            </a:xfrm>
            <a:custGeom>
              <a:rect b="b" l="l" r="r" t="t"/>
              <a:pathLst>
                <a:path extrusionOk="0" fill="none" h="535" w="1636">
                  <a:moveTo>
                    <a:pt x="1635" y="501"/>
                  </a:moveTo>
                  <a:cubicBezTo>
                    <a:pt x="1301" y="134"/>
                    <a:pt x="768" y="1"/>
                    <a:pt x="301" y="168"/>
                  </a:cubicBezTo>
                  <a:cubicBezTo>
                    <a:pt x="201" y="301"/>
                    <a:pt x="101" y="434"/>
                    <a:pt x="1" y="535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44"/>
            <p:cNvSpPr/>
            <p:nvPr/>
          </p:nvSpPr>
          <p:spPr>
            <a:xfrm>
              <a:off x="-2503950" y="7908300"/>
              <a:ext cx="11700" cy="45050"/>
            </a:xfrm>
            <a:custGeom>
              <a:rect b="b" l="l" r="r" t="t"/>
              <a:pathLst>
                <a:path extrusionOk="0" fill="none" h="1802" w="468">
                  <a:moveTo>
                    <a:pt x="368" y="0"/>
                  </a:moveTo>
                  <a:cubicBezTo>
                    <a:pt x="435" y="601"/>
                    <a:pt x="468" y="1168"/>
                    <a:pt x="468" y="1802"/>
                  </a:cubicBezTo>
                  <a:cubicBezTo>
                    <a:pt x="301" y="1768"/>
                    <a:pt x="134" y="1701"/>
                    <a:pt x="1" y="1668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44"/>
            <p:cNvSpPr/>
            <p:nvPr/>
          </p:nvSpPr>
          <p:spPr>
            <a:xfrm>
              <a:off x="-2559825" y="7953325"/>
              <a:ext cx="26725" cy="13375"/>
            </a:xfrm>
            <a:custGeom>
              <a:rect b="b" l="l" r="r" t="t"/>
              <a:pathLst>
                <a:path extrusionOk="0" fill="none" h="535" w="1069">
                  <a:moveTo>
                    <a:pt x="1068" y="234"/>
                  </a:moveTo>
                  <a:cubicBezTo>
                    <a:pt x="935" y="468"/>
                    <a:pt x="701" y="534"/>
                    <a:pt x="435" y="501"/>
                  </a:cubicBezTo>
                  <a:cubicBezTo>
                    <a:pt x="201" y="468"/>
                    <a:pt x="34" y="234"/>
                    <a:pt x="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44"/>
            <p:cNvSpPr/>
            <p:nvPr/>
          </p:nvSpPr>
          <p:spPr>
            <a:xfrm>
              <a:off x="-2779975" y="7798050"/>
              <a:ext cx="268550" cy="125950"/>
            </a:xfrm>
            <a:custGeom>
              <a:rect b="b" l="l" r="r" t="t"/>
              <a:pathLst>
                <a:path extrusionOk="0" h="5038" w="10742">
                  <a:moveTo>
                    <a:pt x="2766" y="1"/>
                  </a:moveTo>
                  <a:cubicBezTo>
                    <a:pt x="1818" y="1"/>
                    <a:pt x="843" y="542"/>
                    <a:pt x="468" y="1408"/>
                  </a:cubicBezTo>
                  <a:cubicBezTo>
                    <a:pt x="1" y="2409"/>
                    <a:pt x="234" y="3710"/>
                    <a:pt x="1135" y="4444"/>
                  </a:cubicBezTo>
                  <a:cubicBezTo>
                    <a:pt x="1567" y="4824"/>
                    <a:pt x="2107" y="5007"/>
                    <a:pt x="2652" y="5007"/>
                  </a:cubicBezTo>
                  <a:cubicBezTo>
                    <a:pt x="3159" y="5007"/>
                    <a:pt x="3670" y="4849"/>
                    <a:pt x="4104" y="4544"/>
                  </a:cubicBezTo>
                  <a:cubicBezTo>
                    <a:pt x="4374" y="4859"/>
                    <a:pt x="4782" y="5038"/>
                    <a:pt x="5183" y="5038"/>
                  </a:cubicBezTo>
                  <a:cubicBezTo>
                    <a:pt x="5375" y="5038"/>
                    <a:pt x="5565" y="4997"/>
                    <a:pt x="5738" y="4911"/>
                  </a:cubicBezTo>
                  <a:cubicBezTo>
                    <a:pt x="6305" y="4710"/>
                    <a:pt x="6672" y="4043"/>
                    <a:pt x="6572" y="3443"/>
                  </a:cubicBezTo>
                  <a:lnTo>
                    <a:pt x="6572" y="3443"/>
                  </a:lnTo>
                  <a:cubicBezTo>
                    <a:pt x="7064" y="3580"/>
                    <a:pt x="7601" y="3694"/>
                    <a:pt x="8128" y="3694"/>
                  </a:cubicBezTo>
                  <a:cubicBezTo>
                    <a:pt x="8244" y="3694"/>
                    <a:pt x="8359" y="3688"/>
                    <a:pt x="8473" y="3676"/>
                  </a:cubicBezTo>
                  <a:cubicBezTo>
                    <a:pt x="9074" y="3576"/>
                    <a:pt x="9708" y="3276"/>
                    <a:pt x="10141" y="2842"/>
                  </a:cubicBezTo>
                  <a:cubicBezTo>
                    <a:pt x="10542" y="2342"/>
                    <a:pt x="10742" y="1675"/>
                    <a:pt x="10575" y="1041"/>
                  </a:cubicBezTo>
                  <a:lnTo>
                    <a:pt x="3203" y="40"/>
                  </a:lnTo>
                  <a:cubicBezTo>
                    <a:pt x="3060" y="14"/>
                    <a:pt x="2913" y="1"/>
                    <a:pt x="2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44"/>
            <p:cNvSpPr/>
            <p:nvPr/>
          </p:nvSpPr>
          <p:spPr>
            <a:xfrm>
              <a:off x="-2509775" y="7835750"/>
              <a:ext cx="8350" cy="35050"/>
            </a:xfrm>
            <a:custGeom>
              <a:rect b="b" l="l" r="r" t="t"/>
              <a:pathLst>
                <a:path extrusionOk="0" fill="none" h="1402" w="334">
                  <a:moveTo>
                    <a:pt x="0" y="0"/>
                  </a:moveTo>
                  <a:cubicBezTo>
                    <a:pt x="267" y="400"/>
                    <a:pt x="334" y="934"/>
                    <a:pt x="167" y="140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44"/>
            <p:cNvSpPr/>
            <p:nvPr/>
          </p:nvSpPr>
          <p:spPr>
            <a:xfrm>
              <a:off x="-2790800" y="7825725"/>
              <a:ext cx="29200" cy="82600"/>
            </a:xfrm>
            <a:custGeom>
              <a:rect b="b" l="l" r="r" t="t"/>
              <a:pathLst>
                <a:path extrusionOk="0" fill="none" h="3304" w="1168">
                  <a:moveTo>
                    <a:pt x="1168" y="1"/>
                  </a:moveTo>
                  <a:cubicBezTo>
                    <a:pt x="234" y="768"/>
                    <a:pt x="0" y="2303"/>
                    <a:pt x="667" y="330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44"/>
            <p:cNvSpPr/>
            <p:nvPr/>
          </p:nvSpPr>
          <p:spPr>
            <a:xfrm>
              <a:off x="-2797475" y="7632275"/>
              <a:ext cx="504550" cy="218500"/>
            </a:xfrm>
            <a:custGeom>
              <a:rect b="b" l="l" r="r" t="t"/>
              <a:pathLst>
                <a:path extrusionOk="0" h="8740" w="20182">
                  <a:moveTo>
                    <a:pt x="5771" y="0"/>
                  </a:moveTo>
                  <a:lnTo>
                    <a:pt x="3536" y="5671"/>
                  </a:lnTo>
                  <a:lnTo>
                    <a:pt x="0" y="7739"/>
                  </a:lnTo>
                  <a:lnTo>
                    <a:pt x="20181" y="8740"/>
                  </a:lnTo>
                  <a:lnTo>
                    <a:pt x="16712" y="6038"/>
                  </a:lnTo>
                  <a:lnTo>
                    <a:pt x="14911" y="400"/>
                  </a:lnTo>
                  <a:lnTo>
                    <a:pt x="5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44"/>
            <p:cNvSpPr/>
            <p:nvPr/>
          </p:nvSpPr>
          <p:spPr>
            <a:xfrm>
              <a:off x="-2707425" y="7774875"/>
              <a:ext cx="321925" cy="7525"/>
            </a:xfrm>
            <a:custGeom>
              <a:rect b="b" l="l" r="r" t="t"/>
              <a:pathLst>
                <a:path extrusionOk="0" fill="none" h="301" w="12877">
                  <a:moveTo>
                    <a:pt x="12877" y="300"/>
                  </a:moveTo>
                  <a:cubicBezTo>
                    <a:pt x="8607" y="200"/>
                    <a:pt x="4304" y="100"/>
                    <a:pt x="1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44"/>
            <p:cNvSpPr/>
            <p:nvPr/>
          </p:nvSpPr>
          <p:spPr>
            <a:xfrm>
              <a:off x="-1765791" y="8381975"/>
              <a:ext cx="654650" cy="1790475"/>
            </a:xfrm>
            <a:custGeom>
              <a:rect b="b" l="l" r="r" t="t"/>
              <a:pathLst>
                <a:path extrusionOk="0" h="71619" w="26186">
                  <a:moveTo>
                    <a:pt x="201" y="0"/>
                  </a:moveTo>
                  <a:lnTo>
                    <a:pt x="0" y="61478"/>
                  </a:lnTo>
                  <a:lnTo>
                    <a:pt x="8173" y="71618"/>
                  </a:lnTo>
                  <a:lnTo>
                    <a:pt x="26186" y="60944"/>
                  </a:lnTo>
                  <a:lnTo>
                    <a:pt x="20215" y="48602"/>
                  </a:lnTo>
                  <a:cubicBezTo>
                    <a:pt x="8773" y="27887"/>
                    <a:pt x="201" y="0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44"/>
            <p:cNvSpPr/>
            <p:nvPr/>
          </p:nvSpPr>
          <p:spPr>
            <a:xfrm>
              <a:off x="-1894350" y="8629650"/>
              <a:ext cx="120950" cy="1288450"/>
            </a:xfrm>
            <a:custGeom>
              <a:rect b="b" l="l" r="r" t="t"/>
              <a:pathLst>
                <a:path extrusionOk="0" fill="none" h="51538" w="4838">
                  <a:moveTo>
                    <a:pt x="4838" y="51537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44"/>
            <p:cNvSpPr/>
            <p:nvPr/>
          </p:nvSpPr>
          <p:spPr>
            <a:xfrm>
              <a:off x="-1616650" y="9824675"/>
              <a:ext cx="450350" cy="285225"/>
            </a:xfrm>
            <a:custGeom>
              <a:rect b="b" l="l" r="r" t="t"/>
              <a:pathLst>
                <a:path extrusionOk="0" fill="none" h="11409" w="18014">
                  <a:moveTo>
                    <a:pt x="1" y="11408"/>
                  </a:moveTo>
                  <a:lnTo>
                    <a:pt x="18014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44"/>
            <p:cNvSpPr/>
            <p:nvPr/>
          </p:nvSpPr>
          <p:spPr>
            <a:xfrm>
              <a:off x="-1415675" y="9300125"/>
              <a:ext cx="298575" cy="604625"/>
            </a:xfrm>
            <a:custGeom>
              <a:rect b="b" l="l" r="r" t="t"/>
              <a:pathLst>
                <a:path extrusionOk="0" fill="none" h="24185" w="11943">
                  <a:moveTo>
                    <a:pt x="1" y="0"/>
                  </a:moveTo>
                  <a:lnTo>
                    <a:pt x="11943" y="24184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44"/>
            <p:cNvSpPr/>
            <p:nvPr/>
          </p:nvSpPr>
          <p:spPr>
            <a:xfrm>
              <a:off x="-3734825" y="7688125"/>
              <a:ext cx="359450" cy="218250"/>
            </a:xfrm>
            <a:custGeom>
              <a:rect b="b" l="l" r="r" t="t"/>
              <a:pathLst>
                <a:path extrusionOk="0" h="8730" w="14378">
                  <a:moveTo>
                    <a:pt x="168" y="1"/>
                  </a:moveTo>
                  <a:cubicBezTo>
                    <a:pt x="1" y="401"/>
                    <a:pt x="1" y="835"/>
                    <a:pt x="101" y="1269"/>
                  </a:cubicBezTo>
                  <a:cubicBezTo>
                    <a:pt x="234" y="1769"/>
                    <a:pt x="501" y="2236"/>
                    <a:pt x="868" y="2603"/>
                  </a:cubicBezTo>
                  <a:cubicBezTo>
                    <a:pt x="1969" y="3604"/>
                    <a:pt x="3670" y="3637"/>
                    <a:pt x="4971" y="4337"/>
                  </a:cubicBezTo>
                  <a:cubicBezTo>
                    <a:pt x="5138" y="4437"/>
                    <a:pt x="5238" y="4504"/>
                    <a:pt x="5371" y="4671"/>
                  </a:cubicBezTo>
                  <a:cubicBezTo>
                    <a:pt x="5471" y="4838"/>
                    <a:pt x="5471" y="5005"/>
                    <a:pt x="5471" y="5238"/>
                  </a:cubicBezTo>
                  <a:cubicBezTo>
                    <a:pt x="5505" y="5905"/>
                    <a:pt x="5638" y="6606"/>
                    <a:pt x="5905" y="7239"/>
                  </a:cubicBezTo>
                  <a:cubicBezTo>
                    <a:pt x="6205" y="7807"/>
                    <a:pt x="6739" y="8440"/>
                    <a:pt x="7406" y="8640"/>
                  </a:cubicBezTo>
                  <a:cubicBezTo>
                    <a:pt x="7615" y="8703"/>
                    <a:pt x="7830" y="8730"/>
                    <a:pt x="8045" y="8730"/>
                  </a:cubicBezTo>
                  <a:cubicBezTo>
                    <a:pt x="8519" y="8730"/>
                    <a:pt x="8995" y="8601"/>
                    <a:pt x="9407" y="8440"/>
                  </a:cubicBezTo>
                  <a:cubicBezTo>
                    <a:pt x="10715" y="7853"/>
                    <a:pt x="11772" y="7677"/>
                    <a:pt x="12569" y="7677"/>
                  </a:cubicBezTo>
                  <a:cubicBezTo>
                    <a:pt x="13765" y="7677"/>
                    <a:pt x="14378" y="8073"/>
                    <a:pt x="14378" y="8073"/>
                  </a:cubicBezTo>
                  <a:cubicBezTo>
                    <a:pt x="13244" y="6506"/>
                    <a:pt x="11476" y="5071"/>
                    <a:pt x="9874" y="4304"/>
                  </a:cubicBezTo>
                  <a:cubicBezTo>
                    <a:pt x="8140" y="3437"/>
                    <a:pt x="2036" y="635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44"/>
            <p:cNvSpPr/>
            <p:nvPr/>
          </p:nvSpPr>
          <p:spPr>
            <a:xfrm>
              <a:off x="-3730650" y="7687300"/>
              <a:ext cx="354450" cy="200175"/>
            </a:xfrm>
            <a:custGeom>
              <a:rect b="b" l="l" r="r" t="t"/>
              <a:pathLst>
                <a:path extrusionOk="0" h="8007" w="14178">
                  <a:moveTo>
                    <a:pt x="1" y="1"/>
                  </a:moveTo>
                  <a:lnTo>
                    <a:pt x="14177" y="8006"/>
                  </a:lnTo>
                  <a:cubicBezTo>
                    <a:pt x="13077" y="6539"/>
                    <a:pt x="11309" y="5104"/>
                    <a:pt x="9707" y="4304"/>
                  </a:cubicBezTo>
                  <a:cubicBezTo>
                    <a:pt x="7973" y="3436"/>
                    <a:pt x="1835" y="634"/>
                    <a:pt x="1" y="1"/>
                  </a:cubicBezTo>
                  <a:close/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44"/>
            <p:cNvSpPr/>
            <p:nvPr/>
          </p:nvSpPr>
          <p:spPr>
            <a:xfrm>
              <a:off x="-3739000" y="7680950"/>
              <a:ext cx="372800" cy="215150"/>
            </a:xfrm>
            <a:custGeom>
              <a:rect b="b" l="l" r="r" t="t"/>
              <a:pathLst>
                <a:path extrusionOk="0" h="8606" w="14912">
                  <a:moveTo>
                    <a:pt x="341" y="0"/>
                  </a:moveTo>
                  <a:cubicBezTo>
                    <a:pt x="190" y="0"/>
                    <a:pt x="61" y="90"/>
                    <a:pt x="34" y="221"/>
                  </a:cubicBezTo>
                  <a:cubicBezTo>
                    <a:pt x="1" y="388"/>
                    <a:pt x="68" y="588"/>
                    <a:pt x="234" y="622"/>
                  </a:cubicBezTo>
                  <a:cubicBezTo>
                    <a:pt x="2069" y="1222"/>
                    <a:pt x="8173" y="4024"/>
                    <a:pt x="9908" y="4891"/>
                  </a:cubicBezTo>
                  <a:cubicBezTo>
                    <a:pt x="11509" y="5692"/>
                    <a:pt x="13244" y="7093"/>
                    <a:pt x="14244" y="8460"/>
                  </a:cubicBezTo>
                  <a:cubicBezTo>
                    <a:pt x="14321" y="8562"/>
                    <a:pt x="14436" y="8606"/>
                    <a:pt x="14546" y="8606"/>
                  </a:cubicBezTo>
                  <a:cubicBezTo>
                    <a:pt x="14580" y="8606"/>
                    <a:pt x="14613" y="8602"/>
                    <a:pt x="14645" y="8594"/>
                  </a:cubicBezTo>
                  <a:cubicBezTo>
                    <a:pt x="14645" y="8561"/>
                    <a:pt x="14678" y="8561"/>
                    <a:pt x="14711" y="8561"/>
                  </a:cubicBezTo>
                  <a:cubicBezTo>
                    <a:pt x="14878" y="8427"/>
                    <a:pt x="14912" y="8260"/>
                    <a:pt x="14812" y="8094"/>
                  </a:cubicBezTo>
                  <a:cubicBezTo>
                    <a:pt x="13744" y="6626"/>
                    <a:pt x="11909" y="5125"/>
                    <a:pt x="10208" y="4291"/>
                  </a:cubicBezTo>
                  <a:cubicBezTo>
                    <a:pt x="8440" y="3424"/>
                    <a:pt x="2336" y="622"/>
                    <a:pt x="468" y="21"/>
                  </a:cubicBezTo>
                  <a:cubicBezTo>
                    <a:pt x="425" y="7"/>
                    <a:pt x="382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44"/>
            <p:cNvSpPr/>
            <p:nvPr/>
          </p:nvSpPr>
          <p:spPr>
            <a:xfrm>
              <a:off x="-3568025" y="7787375"/>
              <a:ext cx="53400" cy="15875"/>
            </a:xfrm>
            <a:custGeom>
              <a:rect b="b" l="l" r="r" t="t"/>
              <a:pathLst>
                <a:path extrusionOk="0" h="635" w="2136">
                  <a:moveTo>
                    <a:pt x="0" y="634"/>
                  </a:moveTo>
                  <a:lnTo>
                    <a:pt x="2135" y="0"/>
                  </a:lnTo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44"/>
            <p:cNvSpPr/>
            <p:nvPr/>
          </p:nvSpPr>
          <p:spPr>
            <a:xfrm>
              <a:off x="-3577200" y="7778825"/>
              <a:ext cx="70900" cy="32075"/>
            </a:xfrm>
            <a:custGeom>
              <a:rect b="b" l="l" r="r" t="t"/>
              <a:pathLst>
                <a:path extrusionOk="0" h="1283" w="2836">
                  <a:moveTo>
                    <a:pt x="2454" y="1"/>
                  </a:moveTo>
                  <a:cubicBezTo>
                    <a:pt x="2425" y="1"/>
                    <a:pt x="2396" y="3"/>
                    <a:pt x="2369" y="9"/>
                  </a:cubicBezTo>
                  <a:lnTo>
                    <a:pt x="234" y="643"/>
                  </a:lnTo>
                  <a:cubicBezTo>
                    <a:pt x="67" y="676"/>
                    <a:pt x="0" y="876"/>
                    <a:pt x="34" y="1043"/>
                  </a:cubicBezTo>
                  <a:cubicBezTo>
                    <a:pt x="63" y="1188"/>
                    <a:pt x="218" y="1283"/>
                    <a:pt x="368" y="1283"/>
                  </a:cubicBezTo>
                  <a:cubicBezTo>
                    <a:pt x="390" y="1283"/>
                    <a:pt x="412" y="1281"/>
                    <a:pt x="434" y="1276"/>
                  </a:cubicBezTo>
                  <a:lnTo>
                    <a:pt x="2602" y="643"/>
                  </a:lnTo>
                  <a:cubicBezTo>
                    <a:pt x="2736" y="609"/>
                    <a:pt x="2836" y="376"/>
                    <a:pt x="2769" y="209"/>
                  </a:cubicBezTo>
                  <a:cubicBezTo>
                    <a:pt x="2741" y="70"/>
                    <a:pt x="2597" y="1"/>
                    <a:pt x="2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44"/>
            <p:cNvSpPr/>
            <p:nvPr/>
          </p:nvSpPr>
          <p:spPr>
            <a:xfrm>
              <a:off x="-3478800" y="7829075"/>
              <a:ext cx="31700" cy="24200"/>
            </a:xfrm>
            <a:custGeom>
              <a:rect b="b" l="l" r="r" t="t"/>
              <a:pathLst>
                <a:path extrusionOk="0" h="968" w="1268">
                  <a:moveTo>
                    <a:pt x="0" y="968"/>
                  </a:moveTo>
                  <a:lnTo>
                    <a:pt x="1268" y="0"/>
                  </a:lnTo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44"/>
            <p:cNvSpPr/>
            <p:nvPr/>
          </p:nvSpPr>
          <p:spPr>
            <a:xfrm>
              <a:off x="-3487975" y="7821100"/>
              <a:ext cx="50050" cy="40825"/>
            </a:xfrm>
            <a:custGeom>
              <a:rect b="b" l="l" r="r" t="t"/>
              <a:pathLst>
                <a:path extrusionOk="0" h="1633" w="2002">
                  <a:moveTo>
                    <a:pt x="1621" y="1"/>
                  </a:moveTo>
                  <a:cubicBezTo>
                    <a:pt x="1548" y="1"/>
                    <a:pt x="1479" y="27"/>
                    <a:pt x="1435" y="86"/>
                  </a:cubicBezTo>
                  <a:lnTo>
                    <a:pt x="167" y="1087"/>
                  </a:lnTo>
                  <a:cubicBezTo>
                    <a:pt x="34" y="1187"/>
                    <a:pt x="0" y="1420"/>
                    <a:pt x="134" y="1520"/>
                  </a:cubicBezTo>
                  <a:cubicBezTo>
                    <a:pt x="184" y="1595"/>
                    <a:pt x="290" y="1633"/>
                    <a:pt x="397" y="1633"/>
                  </a:cubicBezTo>
                  <a:cubicBezTo>
                    <a:pt x="432" y="1633"/>
                    <a:pt x="467" y="1629"/>
                    <a:pt x="501" y="1620"/>
                  </a:cubicBezTo>
                  <a:cubicBezTo>
                    <a:pt x="534" y="1587"/>
                    <a:pt x="534" y="1587"/>
                    <a:pt x="601" y="1587"/>
                  </a:cubicBezTo>
                  <a:lnTo>
                    <a:pt x="1835" y="586"/>
                  </a:lnTo>
                  <a:cubicBezTo>
                    <a:pt x="1969" y="453"/>
                    <a:pt x="2002" y="253"/>
                    <a:pt x="1868" y="119"/>
                  </a:cubicBezTo>
                  <a:cubicBezTo>
                    <a:pt x="1812" y="44"/>
                    <a:pt x="1714" y="1"/>
                    <a:pt x="1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44"/>
            <p:cNvSpPr/>
            <p:nvPr/>
          </p:nvSpPr>
          <p:spPr>
            <a:xfrm>
              <a:off x="-3312025" y="7770700"/>
              <a:ext cx="275225" cy="313575"/>
            </a:xfrm>
            <a:custGeom>
              <a:rect b="b" l="l" r="r" t="t"/>
              <a:pathLst>
                <a:path extrusionOk="0" h="12543" w="11009">
                  <a:moveTo>
                    <a:pt x="10442" y="0"/>
                  </a:moveTo>
                  <a:cubicBezTo>
                    <a:pt x="8907" y="1268"/>
                    <a:pt x="4170" y="6038"/>
                    <a:pt x="2836" y="7472"/>
                  </a:cubicBezTo>
                  <a:cubicBezTo>
                    <a:pt x="1635" y="8773"/>
                    <a:pt x="468" y="10775"/>
                    <a:pt x="1" y="12543"/>
                  </a:cubicBezTo>
                  <a:cubicBezTo>
                    <a:pt x="1" y="12543"/>
                    <a:pt x="1076" y="11119"/>
                    <a:pt x="4094" y="11119"/>
                  </a:cubicBezTo>
                  <a:cubicBezTo>
                    <a:pt x="4310" y="11119"/>
                    <a:pt x="4535" y="11126"/>
                    <a:pt x="4771" y="11142"/>
                  </a:cubicBezTo>
                  <a:cubicBezTo>
                    <a:pt x="4836" y="11145"/>
                    <a:pt x="4901" y="11147"/>
                    <a:pt x="4967" y="11147"/>
                  </a:cubicBezTo>
                  <a:cubicBezTo>
                    <a:pt x="5579" y="11147"/>
                    <a:pt x="6227" y="11003"/>
                    <a:pt x="6739" y="10641"/>
                  </a:cubicBezTo>
                  <a:cubicBezTo>
                    <a:pt x="7273" y="10208"/>
                    <a:pt x="7573" y="9474"/>
                    <a:pt x="7640" y="8807"/>
                  </a:cubicBezTo>
                  <a:cubicBezTo>
                    <a:pt x="7740" y="8106"/>
                    <a:pt x="7606" y="7439"/>
                    <a:pt x="7406" y="6738"/>
                  </a:cubicBezTo>
                  <a:cubicBezTo>
                    <a:pt x="7339" y="6605"/>
                    <a:pt x="7273" y="6372"/>
                    <a:pt x="7306" y="6205"/>
                  </a:cubicBezTo>
                  <a:cubicBezTo>
                    <a:pt x="7339" y="6038"/>
                    <a:pt x="7439" y="5871"/>
                    <a:pt x="7573" y="5771"/>
                  </a:cubicBezTo>
                  <a:cubicBezTo>
                    <a:pt x="8474" y="4637"/>
                    <a:pt x="10075" y="4003"/>
                    <a:pt x="10742" y="2669"/>
                  </a:cubicBezTo>
                  <a:cubicBezTo>
                    <a:pt x="10942" y="2202"/>
                    <a:pt x="11009" y="1668"/>
                    <a:pt x="10942" y="1168"/>
                  </a:cubicBezTo>
                  <a:cubicBezTo>
                    <a:pt x="10909" y="701"/>
                    <a:pt x="10742" y="301"/>
                    <a:pt x="10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44"/>
            <p:cNvSpPr/>
            <p:nvPr/>
          </p:nvSpPr>
          <p:spPr>
            <a:xfrm>
              <a:off x="-3312025" y="7770700"/>
              <a:ext cx="261875" cy="312750"/>
            </a:xfrm>
            <a:custGeom>
              <a:rect b="b" l="l" r="r" t="t"/>
              <a:pathLst>
                <a:path extrusionOk="0" h="12510" w="10475">
                  <a:moveTo>
                    <a:pt x="10475" y="0"/>
                  </a:moveTo>
                  <a:lnTo>
                    <a:pt x="10475" y="0"/>
                  </a:lnTo>
                  <a:cubicBezTo>
                    <a:pt x="8941" y="1268"/>
                    <a:pt x="4237" y="6038"/>
                    <a:pt x="2903" y="7472"/>
                  </a:cubicBezTo>
                  <a:cubicBezTo>
                    <a:pt x="1669" y="8773"/>
                    <a:pt x="468" y="10775"/>
                    <a:pt x="1" y="12509"/>
                  </a:cubicBezTo>
                  <a:lnTo>
                    <a:pt x="10475" y="0"/>
                  </a:lnTo>
                  <a:close/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44"/>
            <p:cNvSpPr/>
            <p:nvPr/>
          </p:nvSpPr>
          <p:spPr>
            <a:xfrm>
              <a:off x="-3322025" y="7762725"/>
              <a:ext cx="280225" cy="329675"/>
            </a:xfrm>
            <a:custGeom>
              <a:rect b="b" l="l" r="r" t="t"/>
              <a:pathLst>
                <a:path extrusionOk="0" h="13187" w="11209">
                  <a:moveTo>
                    <a:pt x="10828" y="1"/>
                  </a:moveTo>
                  <a:cubicBezTo>
                    <a:pt x="10755" y="1"/>
                    <a:pt x="10685" y="27"/>
                    <a:pt x="10641" y="86"/>
                  </a:cubicBezTo>
                  <a:cubicBezTo>
                    <a:pt x="9074" y="1320"/>
                    <a:pt x="4337" y="6123"/>
                    <a:pt x="3003" y="7591"/>
                  </a:cubicBezTo>
                  <a:cubicBezTo>
                    <a:pt x="1668" y="8959"/>
                    <a:pt x="501" y="10994"/>
                    <a:pt x="34" y="12762"/>
                  </a:cubicBezTo>
                  <a:cubicBezTo>
                    <a:pt x="1" y="12962"/>
                    <a:pt x="134" y="13128"/>
                    <a:pt x="301" y="13162"/>
                  </a:cubicBezTo>
                  <a:cubicBezTo>
                    <a:pt x="334" y="13179"/>
                    <a:pt x="359" y="13187"/>
                    <a:pt x="388" y="13187"/>
                  </a:cubicBezTo>
                  <a:cubicBezTo>
                    <a:pt x="417" y="13187"/>
                    <a:pt x="451" y="13179"/>
                    <a:pt x="501" y="13162"/>
                  </a:cubicBezTo>
                  <a:cubicBezTo>
                    <a:pt x="634" y="13128"/>
                    <a:pt x="701" y="13028"/>
                    <a:pt x="701" y="12928"/>
                  </a:cubicBezTo>
                  <a:cubicBezTo>
                    <a:pt x="1168" y="11294"/>
                    <a:pt x="2235" y="9292"/>
                    <a:pt x="3503" y="7991"/>
                  </a:cubicBezTo>
                  <a:cubicBezTo>
                    <a:pt x="4837" y="6590"/>
                    <a:pt x="9541" y="1787"/>
                    <a:pt x="11042" y="586"/>
                  </a:cubicBezTo>
                  <a:cubicBezTo>
                    <a:pt x="11175" y="453"/>
                    <a:pt x="11209" y="253"/>
                    <a:pt x="11075" y="119"/>
                  </a:cubicBezTo>
                  <a:cubicBezTo>
                    <a:pt x="11019" y="44"/>
                    <a:pt x="10921" y="1"/>
                    <a:pt x="10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44"/>
            <p:cNvSpPr/>
            <p:nvPr/>
          </p:nvSpPr>
          <p:spPr>
            <a:xfrm>
              <a:off x="-3217775" y="7935825"/>
              <a:ext cx="55050" cy="5025"/>
            </a:xfrm>
            <a:custGeom>
              <a:rect b="b" l="l" r="r" t="t"/>
              <a:pathLst>
                <a:path extrusionOk="0" h="201" w="2202">
                  <a:moveTo>
                    <a:pt x="2202" y="0"/>
                  </a:moveTo>
                  <a:lnTo>
                    <a:pt x="0" y="200"/>
                  </a:lnTo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44"/>
            <p:cNvSpPr/>
            <p:nvPr/>
          </p:nvSpPr>
          <p:spPr>
            <a:xfrm>
              <a:off x="-3225300" y="7929150"/>
              <a:ext cx="70925" cy="20025"/>
            </a:xfrm>
            <a:custGeom>
              <a:rect b="b" l="l" r="r" t="t"/>
              <a:pathLst>
                <a:path extrusionOk="0" h="801" w="2837">
                  <a:moveTo>
                    <a:pt x="2503" y="0"/>
                  </a:moveTo>
                  <a:lnTo>
                    <a:pt x="301" y="167"/>
                  </a:lnTo>
                  <a:cubicBezTo>
                    <a:pt x="134" y="167"/>
                    <a:pt x="1" y="334"/>
                    <a:pt x="1" y="501"/>
                  </a:cubicBezTo>
                  <a:cubicBezTo>
                    <a:pt x="1" y="667"/>
                    <a:pt x="168" y="801"/>
                    <a:pt x="335" y="801"/>
                  </a:cubicBezTo>
                  <a:lnTo>
                    <a:pt x="2536" y="634"/>
                  </a:lnTo>
                  <a:cubicBezTo>
                    <a:pt x="2603" y="601"/>
                    <a:pt x="2603" y="601"/>
                    <a:pt x="2636" y="601"/>
                  </a:cubicBezTo>
                  <a:cubicBezTo>
                    <a:pt x="2770" y="501"/>
                    <a:pt x="2836" y="367"/>
                    <a:pt x="2836" y="300"/>
                  </a:cubicBezTo>
                  <a:cubicBezTo>
                    <a:pt x="2836" y="134"/>
                    <a:pt x="2670" y="0"/>
                    <a:pt x="2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44"/>
            <p:cNvSpPr/>
            <p:nvPr/>
          </p:nvSpPr>
          <p:spPr>
            <a:xfrm>
              <a:off x="-3266975" y="8003350"/>
              <a:ext cx="37550" cy="12550"/>
            </a:xfrm>
            <a:custGeom>
              <a:rect b="b" l="l" r="r" t="t"/>
              <a:pathLst>
                <a:path extrusionOk="0" h="502" w="1502">
                  <a:moveTo>
                    <a:pt x="1501" y="501"/>
                  </a:moveTo>
                  <a:lnTo>
                    <a:pt x="0" y="1"/>
                  </a:lnTo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44"/>
            <p:cNvSpPr/>
            <p:nvPr/>
          </p:nvSpPr>
          <p:spPr>
            <a:xfrm>
              <a:off x="-3276150" y="7994825"/>
              <a:ext cx="55900" cy="29200"/>
            </a:xfrm>
            <a:custGeom>
              <a:rect b="b" l="l" r="r" t="t"/>
              <a:pathLst>
                <a:path extrusionOk="0" h="1168" w="2236">
                  <a:moveTo>
                    <a:pt x="379" y="0"/>
                  </a:moveTo>
                  <a:cubicBezTo>
                    <a:pt x="228" y="0"/>
                    <a:pt x="61" y="70"/>
                    <a:pt x="34" y="209"/>
                  </a:cubicBezTo>
                  <a:cubicBezTo>
                    <a:pt x="0" y="375"/>
                    <a:pt x="67" y="575"/>
                    <a:pt x="234" y="642"/>
                  </a:cubicBezTo>
                  <a:lnTo>
                    <a:pt x="1801" y="1143"/>
                  </a:lnTo>
                  <a:cubicBezTo>
                    <a:pt x="1835" y="1159"/>
                    <a:pt x="1860" y="1168"/>
                    <a:pt x="1889" y="1168"/>
                  </a:cubicBezTo>
                  <a:cubicBezTo>
                    <a:pt x="1918" y="1168"/>
                    <a:pt x="1952" y="1159"/>
                    <a:pt x="2002" y="1143"/>
                  </a:cubicBezTo>
                  <a:cubicBezTo>
                    <a:pt x="2068" y="1076"/>
                    <a:pt x="2168" y="1009"/>
                    <a:pt x="2202" y="909"/>
                  </a:cubicBezTo>
                  <a:cubicBezTo>
                    <a:pt x="2235" y="742"/>
                    <a:pt x="2168" y="542"/>
                    <a:pt x="2002" y="509"/>
                  </a:cubicBezTo>
                  <a:lnTo>
                    <a:pt x="467" y="8"/>
                  </a:lnTo>
                  <a:cubicBezTo>
                    <a:pt x="439" y="3"/>
                    <a:pt x="410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44"/>
            <p:cNvSpPr/>
            <p:nvPr/>
          </p:nvSpPr>
          <p:spPr>
            <a:xfrm>
              <a:off x="-3408750" y="7680475"/>
              <a:ext cx="277725" cy="858450"/>
            </a:xfrm>
            <a:custGeom>
              <a:rect b="b" l="l" r="r" t="t"/>
              <a:pathLst>
                <a:path extrusionOk="0" h="34338" w="11109">
                  <a:moveTo>
                    <a:pt x="7353" y="0"/>
                  </a:moveTo>
                  <a:cubicBezTo>
                    <a:pt x="7302" y="0"/>
                    <a:pt x="7251" y="13"/>
                    <a:pt x="7206" y="40"/>
                  </a:cubicBezTo>
                  <a:cubicBezTo>
                    <a:pt x="2369" y="1941"/>
                    <a:pt x="0" y="7412"/>
                    <a:pt x="1868" y="12249"/>
                  </a:cubicBezTo>
                  <a:lnTo>
                    <a:pt x="10441" y="34131"/>
                  </a:lnTo>
                  <a:cubicBezTo>
                    <a:pt x="10465" y="34252"/>
                    <a:pt x="10577" y="34338"/>
                    <a:pt x="10700" y="34338"/>
                  </a:cubicBezTo>
                  <a:cubicBezTo>
                    <a:pt x="10747" y="34338"/>
                    <a:pt x="10796" y="34326"/>
                    <a:pt x="10841" y="34298"/>
                  </a:cubicBezTo>
                  <a:cubicBezTo>
                    <a:pt x="11008" y="34265"/>
                    <a:pt x="11108" y="34064"/>
                    <a:pt x="11042" y="33831"/>
                  </a:cubicBezTo>
                  <a:lnTo>
                    <a:pt x="2502" y="11949"/>
                  </a:lnTo>
                  <a:cubicBezTo>
                    <a:pt x="701" y="7445"/>
                    <a:pt x="2969" y="2375"/>
                    <a:pt x="7472" y="607"/>
                  </a:cubicBezTo>
                  <a:cubicBezTo>
                    <a:pt x="7639" y="574"/>
                    <a:pt x="7706" y="374"/>
                    <a:pt x="7639" y="207"/>
                  </a:cubicBezTo>
                  <a:cubicBezTo>
                    <a:pt x="7615" y="86"/>
                    <a:pt x="7486" y="0"/>
                    <a:pt x="7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44"/>
            <p:cNvSpPr/>
            <p:nvPr/>
          </p:nvSpPr>
          <p:spPr>
            <a:xfrm>
              <a:off x="-3217775" y="8350475"/>
              <a:ext cx="584600" cy="1465200"/>
            </a:xfrm>
            <a:custGeom>
              <a:rect b="b" l="l" r="r" t="t"/>
              <a:pathLst>
                <a:path extrusionOk="0" h="58608" w="23384">
                  <a:moveTo>
                    <a:pt x="362" y="0"/>
                  </a:moveTo>
                  <a:cubicBezTo>
                    <a:pt x="320" y="0"/>
                    <a:pt x="277" y="9"/>
                    <a:pt x="234" y="26"/>
                  </a:cubicBezTo>
                  <a:cubicBezTo>
                    <a:pt x="67" y="126"/>
                    <a:pt x="0" y="293"/>
                    <a:pt x="67" y="460"/>
                  </a:cubicBezTo>
                  <a:lnTo>
                    <a:pt x="22716" y="58401"/>
                  </a:lnTo>
                  <a:cubicBezTo>
                    <a:pt x="22789" y="58522"/>
                    <a:pt x="22896" y="58608"/>
                    <a:pt x="23014" y="58608"/>
                  </a:cubicBezTo>
                  <a:cubicBezTo>
                    <a:pt x="23058" y="58608"/>
                    <a:pt x="23104" y="58595"/>
                    <a:pt x="23150" y="58568"/>
                  </a:cubicBezTo>
                  <a:cubicBezTo>
                    <a:pt x="23317" y="58501"/>
                    <a:pt x="23384" y="58334"/>
                    <a:pt x="23283" y="58168"/>
                  </a:cubicBezTo>
                  <a:lnTo>
                    <a:pt x="667" y="193"/>
                  </a:lnTo>
                  <a:cubicBezTo>
                    <a:pt x="593" y="69"/>
                    <a:pt x="482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44"/>
            <p:cNvSpPr/>
            <p:nvPr/>
          </p:nvSpPr>
          <p:spPr>
            <a:xfrm>
              <a:off x="-3308675" y="7409625"/>
              <a:ext cx="515375" cy="355100"/>
            </a:xfrm>
            <a:custGeom>
              <a:rect b="b" l="l" r="r" t="t"/>
              <a:pathLst>
                <a:path extrusionOk="0" h="14204" w="20615">
                  <a:moveTo>
                    <a:pt x="4544" y="1"/>
                  </a:moveTo>
                  <a:cubicBezTo>
                    <a:pt x="4363" y="1"/>
                    <a:pt x="4182" y="22"/>
                    <a:pt x="4003" y="66"/>
                  </a:cubicBezTo>
                  <a:cubicBezTo>
                    <a:pt x="2769" y="400"/>
                    <a:pt x="2135" y="1801"/>
                    <a:pt x="1802" y="2935"/>
                  </a:cubicBezTo>
                  <a:cubicBezTo>
                    <a:pt x="467" y="7105"/>
                    <a:pt x="0" y="13309"/>
                    <a:pt x="0" y="13309"/>
                  </a:cubicBezTo>
                  <a:cubicBezTo>
                    <a:pt x="0" y="13309"/>
                    <a:pt x="929" y="12747"/>
                    <a:pt x="2712" y="12747"/>
                  </a:cubicBezTo>
                  <a:cubicBezTo>
                    <a:pt x="3876" y="12747"/>
                    <a:pt x="5402" y="12986"/>
                    <a:pt x="7272" y="13776"/>
                  </a:cubicBezTo>
                  <a:cubicBezTo>
                    <a:pt x="7869" y="14019"/>
                    <a:pt x="8509" y="14204"/>
                    <a:pt x="9154" y="14204"/>
                  </a:cubicBezTo>
                  <a:cubicBezTo>
                    <a:pt x="9484" y="14204"/>
                    <a:pt x="9814" y="14156"/>
                    <a:pt x="10141" y="14043"/>
                  </a:cubicBezTo>
                  <a:cubicBezTo>
                    <a:pt x="11108" y="13743"/>
                    <a:pt x="11809" y="12809"/>
                    <a:pt x="12276" y="11975"/>
                  </a:cubicBezTo>
                  <a:cubicBezTo>
                    <a:pt x="12676" y="11108"/>
                    <a:pt x="12876" y="10107"/>
                    <a:pt x="12876" y="9106"/>
                  </a:cubicBezTo>
                  <a:cubicBezTo>
                    <a:pt x="12876" y="8873"/>
                    <a:pt x="12876" y="8572"/>
                    <a:pt x="13010" y="8372"/>
                  </a:cubicBezTo>
                  <a:cubicBezTo>
                    <a:pt x="13143" y="8139"/>
                    <a:pt x="13343" y="7972"/>
                    <a:pt x="13610" y="7872"/>
                  </a:cubicBezTo>
                  <a:cubicBezTo>
                    <a:pt x="15378" y="6805"/>
                    <a:pt x="17846" y="6738"/>
                    <a:pt x="19381" y="5237"/>
                  </a:cubicBezTo>
                  <a:cubicBezTo>
                    <a:pt x="19948" y="4736"/>
                    <a:pt x="20281" y="4036"/>
                    <a:pt x="20448" y="3302"/>
                  </a:cubicBezTo>
                  <a:cubicBezTo>
                    <a:pt x="20615" y="2602"/>
                    <a:pt x="20548" y="1801"/>
                    <a:pt x="20181" y="1234"/>
                  </a:cubicBezTo>
                  <a:cubicBezTo>
                    <a:pt x="19648" y="400"/>
                    <a:pt x="18547" y="133"/>
                    <a:pt x="17546" y="133"/>
                  </a:cubicBezTo>
                  <a:cubicBezTo>
                    <a:pt x="17496" y="132"/>
                    <a:pt x="17445" y="132"/>
                    <a:pt x="17395" y="132"/>
                  </a:cubicBezTo>
                  <a:cubicBezTo>
                    <a:pt x="15244" y="132"/>
                    <a:pt x="13099" y="823"/>
                    <a:pt x="11208" y="1801"/>
                  </a:cubicBezTo>
                  <a:cubicBezTo>
                    <a:pt x="10675" y="2101"/>
                    <a:pt x="10174" y="2468"/>
                    <a:pt x="9540" y="2635"/>
                  </a:cubicBezTo>
                  <a:cubicBezTo>
                    <a:pt x="9360" y="2695"/>
                    <a:pt x="9160" y="2728"/>
                    <a:pt x="8961" y="2728"/>
                  </a:cubicBezTo>
                  <a:cubicBezTo>
                    <a:pt x="8717" y="2728"/>
                    <a:pt x="8475" y="2678"/>
                    <a:pt x="8273" y="2568"/>
                  </a:cubicBezTo>
                  <a:cubicBezTo>
                    <a:pt x="7939" y="2401"/>
                    <a:pt x="7706" y="2068"/>
                    <a:pt x="7472" y="1768"/>
                  </a:cubicBezTo>
                  <a:cubicBezTo>
                    <a:pt x="7039" y="1234"/>
                    <a:pt x="6538" y="734"/>
                    <a:pt x="5971" y="400"/>
                  </a:cubicBezTo>
                  <a:cubicBezTo>
                    <a:pt x="5532" y="156"/>
                    <a:pt x="5038" y="1"/>
                    <a:pt x="4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44"/>
            <p:cNvSpPr/>
            <p:nvPr/>
          </p:nvSpPr>
          <p:spPr>
            <a:xfrm>
              <a:off x="-3312025" y="7532200"/>
              <a:ext cx="370300" cy="216000"/>
            </a:xfrm>
            <a:custGeom>
              <a:rect b="b" l="l" r="r" t="t"/>
              <a:pathLst>
                <a:path extrusionOk="0" h="8640" w="14812">
                  <a:moveTo>
                    <a:pt x="14811" y="0"/>
                  </a:moveTo>
                  <a:cubicBezTo>
                    <a:pt x="12843" y="667"/>
                    <a:pt x="6505" y="3736"/>
                    <a:pt x="4671" y="4704"/>
                  </a:cubicBezTo>
                  <a:cubicBezTo>
                    <a:pt x="3670" y="5237"/>
                    <a:pt x="2636" y="6038"/>
                    <a:pt x="1669" y="6905"/>
                  </a:cubicBezTo>
                  <a:cubicBezTo>
                    <a:pt x="1102" y="7506"/>
                    <a:pt x="501" y="8073"/>
                    <a:pt x="1" y="8640"/>
                  </a:cubicBezTo>
                  <a:lnTo>
                    <a:pt x="14811" y="0"/>
                  </a:lnTo>
                  <a:close/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44"/>
            <p:cNvSpPr/>
            <p:nvPr/>
          </p:nvSpPr>
          <p:spPr>
            <a:xfrm>
              <a:off x="-3320350" y="7525350"/>
              <a:ext cx="387800" cy="230700"/>
            </a:xfrm>
            <a:custGeom>
              <a:rect b="b" l="l" r="r" t="t"/>
              <a:pathLst>
                <a:path extrusionOk="0" h="9228" w="15512">
                  <a:moveTo>
                    <a:pt x="15144" y="1"/>
                  </a:moveTo>
                  <a:cubicBezTo>
                    <a:pt x="15121" y="1"/>
                    <a:pt x="15099" y="3"/>
                    <a:pt x="15078" y="7"/>
                  </a:cubicBezTo>
                  <a:cubicBezTo>
                    <a:pt x="13076" y="674"/>
                    <a:pt x="6738" y="3777"/>
                    <a:pt x="4904" y="4744"/>
                  </a:cubicBezTo>
                  <a:cubicBezTo>
                    <a:pt x="3936" y="5211"/>
                    <a:pt x="2902" y="5978"/>
                    <a:pt x="1802" y="6979"/>
                  </a:cubicBezTo>
                  <a:cubicBezTo>
                    <a:pt x="1234" y="7513"/>
                    <a:pt x="634" y="8080"/>
                    <a:pt x="100" y="8680"/>
                  </a:cubicBezTo>
                  <a:cubicBezTo>
                    <a:pt x="0" y="8814"/>
                    <a:pt x="0" y="9014"/>
                    <a:pt x="134" y="9147"/>
                  </a:cubicBezTo>
                  <a:cubicBezTo>
                    <a:pt x="189" y="9202"/>
                    <a:pt x="244" y="9227"/>
                    <a:pt x="305" y="9227"/>
                  </a:cubicBezTo>
                  <a:cubicBezTo>
                    <a:pt x="354" y="9227"/>
                    <a:pt x="407" y="9211"/>
                    <a:pt x="467" y="9181"/>
                  </a:cubicBezTo>
                  <a:cubicBezTo>
                    <a:pt x="501" y="9181"/>
                    <a:pt x="567" y="9147"/>
                    <a:pt x="567" y="9147"/>
                  </a:cubicBezTo>
                  <a:cubicBezTo>
                    <a:pt x="1101" y="8580"/>
                    <a:pt x="1635" y="7980"/>
                    <a:pt x="2235" y="7479"/>
                  </a:cubicBezTo>
                  <a:cubicBezTo>
                    <a:pt x="3269" y="6545"/>
                    <a:pt x="4303" y="5811"/>
                    <a:pt x="5171" y="5344"/>
                  </a:cubicBezTo>
                  <a:cubicBezTo>
                    <a:pt x="7005" y="4410"/>
                    <a:pt x="13343" y="1308"/>
                    <a:pt x="15278" y="641"/>
                  </a:cubicBezTo>
                  <a:cubicBezTo>
                    <a:pt x="15445" y="574"/>
                    <a:pt x="15511" y="408"/>
                    <a:pt x="15478" y="241"/>
                  </a:cubicBezTo>
                  <a:cubicBezTo>
                    <a:pt x="15449" y="96"/>
                    <a:pt x="15293" y="1"/>
                    <a:pt x="15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44"/>
            <p:cNvSpPr/>
            <p:nvPr/>
          </p:nvSpPr>
          <p:spPr>
            <a:xfrm>
              <a:off x="-3091850" y="7512175"/>
              <a:ext cx="52550" cy="88425"/>
            </a:xfrm>
            <a:custGeom>
              <a:rect b="b" l="l" r="r" t="t"/>
              <a:pathLst>
                <a:path extrusionOk="0" h="3537" w="2102">
                  <a:moveTo>
                    <a:pt x="2102" y="1"/>
                  </a:moveTo>
                  <a:lnTo>
                    <a:pt x="0" y="3536"/>
                  </a:lnTo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44"/>
            <p:cNvSpPr/>
            <p:nvPr/>
          </p:nvSpPr>
          <p:spPr>
            <a:xfrm>
              <a:off x="-3101025" y="7502675"/>
              <a:ext cx="70900" cy="105975"/>
            </a:xfrm>
            <a:custGeom>
              <a:rect b="b" l="l" r="r" t="t"/>
              <a:pathLst>
                <a:path extrusionOk="0" h="4239" w="2836">
                  <a:moveTo>
                    <a:pt x="2462" y="0"/>
                  </a:moveTo>
                  <a:cubicBezTo>
                    <a:pt x="2336" y="0"/>
                    <a:pt x="2214" y="67"/>
                    <a:pt x="2168" y="180"/>
                  </a:cubicBezTo>
                  <a:lnTo>
                    <a:pt x="67" y="3716"/>
                  </a:lnTo>
                  <a:cubicBezTo>
                    <a:pt x="0" y="3883"/>
                    <a:pt x="34" y="4083"/>
                    <a:pt x="200" y="4183"/>
                  </a:cubicBezTo>
                  <a:cubicBezTo>
                    <a:pt x="259" y="4222"/>
                    <a:pt x="318" y="4239"/>
                    <a:pt x="376" y="4239"/>
                  </a:cubicBezTo>
                  <a:cubicBezTo>
                    <a:pt x="418" y="4239"/>
                    <a:pt x="459" y="4230"/>
                    <a:pt x="501" y="4217"/>
                  </a:cubicBezTo>
                  <a:cubicBezTo>
                    <a:pt x="534" y="4217"/>
                    <a:pt x="634" y="4150"/>
                    <a:pt x="667" y="4050"/>
                  </a:cubicBezTo>
                  <a:lnTo>
                    <a:pt x="2735" y="514"/>
                  </a:lnTo>
                  <a:cubicBezTo>
                    <a:pt x="2836" y="347"/>
                    <a:pt x="2802" y="147"/>
                    <a:pt x="2635" y="47"/>
                  </a:cubicBezTo>
                  <a:cubicBezTo>
                    <a:pt x="2582" y="15"/>
                    <a:pt x="2522" y="0"/>
                    <a:pt x="2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44"/>
            <p:cNvSpPr/>
            <p:nvPr/>
          </p:nvSpPr>
          <p:spPr>
            <a:xfrm>
              <a:off x="-3159400" y="7633925"/>
              <a:ext cx="87575" cy="20875"/>
            </a:xfrm>
            <a:custGeom>
              <a:rect b="b" l="l" r="r" t="t"/>
              <a:pathLst>
                <a:path extrusionOk="0" h="835" w="3503">
                  <a:moveTo>
                    <a:pt x="3503" y="835"/>
                  </a:moveTo>
                  <a:lnTo>
                    <a:pt x="0" y="1"/>
                  </a:lnTo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44"/>
            <p:cNvSpPr/>
            <p:nvPr/>
          </p:nvSpPr>
          <p:spPr>
            <a:xfrm>
              <a:off x="-3170250" y="7626825"/>
              <a:ext cx="105925" cy="37575"/>
            </a:xfrm>
            <a:custGeom>
              <a:rect b="b" l="l" r="r" t="t"/>
              <a:pathLst>
                <a:path extrusionOk="0" h="1503" w="4237">
                  <a:moveTo>
                    <a:pt x="345" y="0"/>
                  </a:moveTo>
                  <a:cubicBezTo>
                    <a:pt x="212" y="0"/>
                    <a:pt x="95" y="115"/>
                    <a:pt x="67" y="251"/>
                  </a:cubicBezTo>
                  <a:cubicBezTo>
                    <a:pt x="1" y="418"/>
                    <a:pt x="134" y="585"/>
                    <a:pt x="301" y="618"/>
                  </a:cubicBezTo>
                  <a:lnTo>
                    <a:pt x="3803" y="1452"/>
                  </a:lnTo>
                  <a:cubicBezTo>
                    <a:pt x="3837" y="1486"/>
                    <a:pt x="3878" y="1502"/>
                    <a:pt x="3916" y="1502"/>
                  </a:cubicBezTo>
                  <a:cubicBezTo>
                    <a:pt x="3953" y="1502"/>
                    <a:pt x="3987" y="1486"/>
                    <a:pt x="4003" y="1452"/>
                  </a:cubicBezTo>
                  <a:cubicBezTo>
                    <a:pt x="4137" y="1419"/>
                    <a:pt x="4237" y="1352"/>
                    <a:pt x="4170" y="1219"/>
                  </a:cubicBezTo>
                  <a:cubicBezTo>
                    <a:pt x="4237" y="1052"/>
                    <a:pt x="4103" y="885"/>
                    <a:pt x="3937" y="852"/>
                  </a:cubicBezTo>
                  <a:lnTo>
                    <a:pt x="434" y="18"/>
                  </a:lnTo>
                  <a:cubicBezTo>
                    <a:pt x="404" y="6"/>
                    <a:pt x="374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44"/>
            <p:cNvSpPr/>
            <p:nvPr/>
          </p:nvSpPr>
          <p:spPr>
            <a:xfrm>
              <a:off x="-3668100" y="8050650"/>
              <a:ext cx="401150" cy="264000"/>
            </a:xfrm>
            <a:custGeom>
              <a:rect b="b" l="l" r="r" t="t"/>
              <a:pathLst>
                <a:path extrusionOk="0" h="10560" w="16046">
                  <a:moveTo>
                    <a:pt x="10208" y="1"/>
                  </a:moveTo>
                  <a:cubicBezTo>
                    <a:pt x="10153" y="1"/>
                    <a:pt x="10097" y="4"/>
                    <a:pt x="10041" y="10"/>
                  </a:cubicBezTo>
                  <a:cubicBezTo>
                    <a:pt x="9574" y="110"/>
                    <a:pt x="9174" y="411"/>
                    <a:pt x="8873" y="778"/>
                  </a:cubicBezTo>
                  <a:cubicBezTo>
                    <a:pt x="8573" y="1144"/>
                    <a:pt x="8406" y="1611"/>
                    <a:pt x="8306" y="2079"/>
                  </a:cubicBezTo>
                  <a:cubicBezTo>
                    <a:pt x="8206" y="2312"/>
                    <a:pt x="8173" y="2579"/>
                    <a:pt x="8006" y="2779"/>
                  </a:cubicBezTo>
                  <a:cubicBezTo>
                    <a:pt x="7839" y="3013"/>
                    <a:pt x="7506" y="3146"/>
                    <a:pt x="7205" y="3179"/>
                  </a:cubicBezTo>
                  <a:cubicBezTo>
                    <a:pt x="7116" y="3186"/>
                    <a:pt x="7030" y="3188"/>
                    <a:pt x="6944" y="3188"/>
                  </a:cubicBezTo>
                  <a:cubicBezTo>
                    <a:pt x="6584" y="3188"/>
                    <a:pt x="6255" y="3140"/>
                    <a:pt x="5905" y="3113"/>
                  </a:cubicBezTo>
                  <a:cubicBezTo>
                    <a:pt x="5615" y="3093"/>
                    <a:pt x="5323" y="3083"/>
                    <a:pt x="5030" y="3083"/>
                  </a:cubicBezTo>
                  <a:cubicBezTo>
                    <a:pt x="3806" y="3083"/>
                    <a:pt x="2572" y="3268"/>
                    <a:pt x="1468" y="3780"/>
                  </a:cubicBezTo>
                  <a:cubicBezTo>
                    <a:pt x="868" y="4047"/>
                    <a:pt x="234" y="4514"/>
                    <a:pt x="134" y="5181"/>
                  </a:cubicBezTo>
                  <a:cubicBezTo>
                    <a:pt x="0" y="5648"/>
                    <a:pt x="200" y="6148"/>
                    <a:pt x="501" y="6548"/>
                  </a:cubicBezTo>
                  <a:cubicBezTo>
                    <a:pt x="801" y="6982"/>
                    <a:pt x="1201" y="7316"/>
                    <a:pt x="1668" y="7482"/>
                  </a:cubicBezTo>
                  <a:cubicBezTo>
                    <a:pt x="2098" y="7654"/>
                    <a:pt x="2553" y="7709"/>
                    <a:pt x="3019" y="7709"/>
                  </a:cubicBezTo>
                  <a:cubicBezTo>
                    <a:pt x="3812" y="7709"/>
                    <a:pt x="4640" y="7552"/>
                    <a:pt x="5442" y="7552"/>
                  </a:cubicBezTo>
                  <a:cubicBezTo>
                    <a:pt x="5631" y="7552"/>
                    <a:pt x="5819" y="7561"/>
                    <a:pt x="6005" y="7582"/>
                  </a:cubicBezTo>
                  <a:cubicBezTo>
                    <a:pt x="6171" y="7616"/>
                    <a:pt x="6372" y="7616"/>
                    <a:pt x="6505" y="7749"/>
                  </a:cubicBezTo>
                  <a:cubicBezTo>
                    <a:pt x="6672" y="7849"/>
                    <a:pt x="6705" y="8016"/>
                    <a:pt x="6805" y="8183"/>
                  </a:cubicBezTo>
                  <a:cubicBezTo>
                    <a:pt x="7072" y="8817"/>
                    <a:pt x="7472" y="9350"/>
                    <a:pt x="7973" y="9817"/>
                  </a:cubicBezTo>
                  <a:cubicBezTo>
                    <a:pt x="8430" y="10244"/>
                    <a:pt x="9055" y="10560"/>
                    <a:pt x="9668" y="10560"/>
                  </a:cubicBezTo>
                  <a:cubicBezTo>
                    <a:pt x="9726" y="10560"/>
                    <a:pt x="9783" y="10557"/>
                    <a:pt x="9841" y="10551"/>
                  </a:cubicBezTo>
                  <a:cubicBezTo>
                    <a:pt x="10508" y="10485"/>
                    <a:pt x="11142" y="10118"/>
                    <a:pt x="11575" y="9617"/>
                  </a:cubicBezTo>
                  <a:cubicBezTo>
                    <a:pt x="13587" y="7523"/>
                    <a:pt x="15325" y="7341"/>
                    <a:pt x="15869" y="7341"/>
                  </a:cubicBezTo>
                  <a:cubicBezTo>
                    <a:pt x="15984" y="7341"/>
                    <a:pt x="16045" y="7349"/>
                    <a:pt x="16045" y="7349"/>
                  </a:cubicBezTo>
                  <a:cubicBezTo>
                    <a:pt x="16045" y="7349"/>
                    <a:pt x="14044" y="3513"/>
                    <a:pt x="12209" y="1245"/>
                  </a:cubicBezTo>
                  <a:cubicBezTo>
                    <a:pt x="11710" y="652"/>
                    <a:pt x="11007" y="1"/>
                    <a:pt x="102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44"/>
            <p:cNvSpPr/>
            <p:nvPr/>
          </p:nvSpPr>
          <p:spPr>
            <a:xfrm>
              <a:off x="-3556350" y="8199875"/>
              <a:ext cx="291900" cy="37000"/>
            </a:xfrm>
            <a:custGeom>
              <a:rect b="b" l="l" r="r" t="t"/>
              <a:pathLst>
                <a:path extrusionOk="0" h="1480" w="11676">
                  <a:moveTo>
                    <a:pt x="653" y="0"/>
                  </a:moveTo>
                  <a:cubicBezTo>
                    <a:pt x="393" y="0"/>
                    <a:pt x="171" y="4"/>
                    <a:pt x="0" y="12"/>
                  </a:cubicBezTo>
                  <a:lnTo>
                    <a:pt x="11675" y="1480"/>
                  </a:lnTo>
                  <a:cubicBezTo>
                    <a:pt x="11208" y="1280"/>
                    <a:pt x="10674" y="1046"/>
                    <a:pt x="10174" y="846"/>
                  </a:cubicBezTo>
                  <a:cubicBezTo>
                    <a:pt x="9340" y="546"/>
                    <a:pt x="8440" y="346"/>
                    <a:pt x="7672" y="279"/>
                  </a:cubicBezTo>
                  <a:cubicBezTo>
                    <a:pt x="6413" y="191"/>
                    <a:pt x="2529" y="0"/>
                    <a:pt x="653" y="0"/>
                  </a:cubicBezTo>
                  <a:close/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44"/>
            <p:cNvSpPr/>
            <p:nvPr/>
          </p:nvSpPr>
          <p:spPr>
            <a:xfrm>
              <a:off x="-3565525" y="8193775"/>
              <a:ext cx="310250" cy="51250"/>
            </a:xfrm>
            <a:custGeom>
              <a:rect b="b" l="l" r="r" t="t"/>
              <a:pathLst>
                <a:path extrusionOk="0" h="2050" w="12410">
                  <a:moveTo>
                    <a:pt x="1219" y="1"/>
                  </a:moveTo>
                  <a:cubicBezTo>
                    <a:pt x="848" y="1"/>
                    <a:pt x="533" y="7"/>
                    <a:pt x="300" y="23"/>
                  </a:cubicBezTo>
                  <a:cubicBezTo>
                    <a:pt x="134" y="23"/>
                    <a:pt x="0" y="190"/>
                    <a:pt x="0" y="356"/>
                  </a:cubicBezTo>
                  <a:cubicBezTo>
                    <a:pt x="0" y="523"/>
                    <a:pt x="200" y="623"/>
                    <a:pt x="367" y="623"/>
                  </a:cubicBezTo>
                  <a:cubicBezTo>
                    <a:pt x="538" y="615"/>
                    <a:pt x="759" y="611"/>
                    <a:pt x="1018" y="611"/>
                  </a:cubicBezTo>
                  <a:cubicBezTo>
                    <a:pt x="2888" y="611"/>
                    <a:pt x="6742" y="802"/>
                    <a:pt x="7973" y="890"/>
                  </a:cubicBezTo>
                  <a:cubicBezTo>
                    <a:pt x="8640" y="923"/>
                    <a:pt x="9474" y="1124"/>
                    <a:pt x="10408" y="1424"/>
                  </a:cubicBezTo>
                  <a:cubicBezTo>
                    <a:pt x="10908" y="1591"/>
                    <a:pt x="11408" y="1791"/>
                    <a:pt x="11909" y="2024"/>
                  </a:cubicBezTo>
                  <a:cubicBezTo>
                    <a:pt x="11942" y="2041"/>
                    <a:pt x="11984" y="2049"/>
                    <a:pt x="12025" y="2049"/>
                  </a:cubicBezTo>
                  <a:cubicBezTo>
                    <a:pt x="12067" y="2049"/>
                    <a:pt x="12109" y="2041"/>
                    <a:pt x="12142" y="2024"/>
                  </a:cubicBezTo>
                  <a:cubicBezTo>
                    <a:pt x="12242" y="2024"/>
                    <a:pt x="12309" y="1924"/>
                    <a:pt x="12309" y="1891"/>
                  </a:cubicBezTo>
                  <a:cubicBezTo>
                    <a:pt x="12409" y="1724"/>
                    <a:pt x="12309" y="1557"/>
                    <a:pt x="12142" y="1457"/>
                  </a:cubicBezTo>
                  <a:cubicBezTo>
                    <a:pt x="11642" y="1224"/>
                    <a:pt x="11108" y="1024"/>
                    <a:pt x="10608" y="857"/>
                  </a:cubicBezTo>
                  <a:cubicBezTo>
                    <a:pt x="9640" y="523"/>
                    <a:pt x="8773" y="290"/>
                    <a:pt x="8006" y="256"/>
                  </a:cubicBezTo>
                  <a:cubicBezTo>
                    <a:pt x="6935" y="200"/>
                    <a:pt x="3243" y="1"/>
                    <a:pt x="1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44"/>
            <p:cNvSpPr/>
            <p:nvPr/>
          </p:nvSpPr>
          <p:spPr>
            <a:xfrm>
              <a:off x="-3499650" y="8161800"/>
              <a:ext cx="56725" cy="41725"/>
            </a:xfrm>
            <a:custGeom>
              <a:rect b="b" l="l" r="r" t="t"/>
              <a:pathLst>
                <a:path extrusionOk="0" h="1669" w="2269">
                  <a:moveTo>
                    <a:pt x="0" y="1"/>
                  </a:moveTo>
                  <a:lnTo>
                    <a:pt x="2269" y="1669"/>
                  </a:lnTo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44"/>
            <p:cNvSpPr/>
            <p:nvPr/>
          </p:nvSpPr>
          <p:spPr>
            <a:xfrm>
              <a:off x="-3508825" y="8153250"/>
              <a:ext cx="75075" cy="58275"/>
            </a:xfrm>
            <a:custGeom>
              <a:rect b="b" l="l" r="r" t="t"/>
              <a:pathLst>
                <a:path extrusionOk="0" h="2331" w="3003">
                  <a:moveTo>
                    <a:pt x="344" y="1"/>
                  </a:moveTo>
                  <a:cubicBezTo>
                    <a:pt x="248" y="1"/>
                    <a:pt x="162" y="41"/>
                    <a:pt x="101" y="143"/>
                  </a:cubicBezTo>
                  <a:cubicBezTo>
                    <a:pt x="1" y="310"/>
                    <a:pt x="34" y="476"/>
                    <a:pt x="167" y="576"/>
                  </a:cubicBezTo>
                  <a:lnTo>
                    <a:pt x="2469" y="2244"/>
                  </a:lnTo>
                  <a:cubicBezTo>
                    <a:pt x="2511" y="2308"/>
                    <a:pt x="2580" y="2331"/>
                    <a:pt x="2651" y="2331"/>
                  </a:cubicBezTo>
                  <a:cubicBezTo>
                    <a:pt x="2691" y="2331"/>
                    <a:pt x="2733" y="2323"/>
                    <a:pt x="2769" y="2311"/>
                  </a:cubicBezTo>
                  <a:cubicBezTo>
                    <a:pt x="2836" y="2244"/>
                    <a:pt x="2869" y="2244"/>
                    <a:pt x="2936" y="2178"/>
                  </a:cubicBezTo>
                  <a:cubicBezTo>
                    <a:pt x="3003" y="2011"/>
                    <a:pt x="2969" y="1844"/>
                    <a:pt x="2836" y="1711"/>
                  </a:cubicBezTo>
                  <a:lnTo>
                    <a:pt x="534" y="43"/>
                  </a:lnTo>
                  <a:cubicBezTo>
                    <a:pt x="470" y="17"/>
                    <a:pt x="405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44"/>
            <p:cNvSpPr/>
            <p:nvPr/>
          </p:nvSpPr>
          <p:spPr>
            <a:xfrm>
              <a:off x="-3440450" y="8206850"/>
              <a:ext cx="49225" cy="35875"/>
            </a:xfrm>
            <a:custGeom>
              <a:rect b="b" l="l" r="r" t="t"/>
              <a:pathLst>
                <a:path extrusionOk="0" h="1435" w="1969">
                  <a:moveTo>
                    <a:pt x="1" y="1435"/>
                  </a:moveTo>
                  <a:lnTo>
                    <a:pt x="1969" y="0"/>
                  </a:lnTo>
                </a:path>
              </a:pathLst>
            </a:custGeom>
            <a:solidFill>
              <a:srgbClr val="FEB2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44"/>
            <p:cNvSpPr/>
            <p:nvPr/>
          </p:nvSpPr>
          <p:spPr>
            <a:xfrm>
              <a:off x="-3449625" y="8197275"/>
              <a:ext cx="70075" cy="53250"/>
            </a:xfrm>
            <a:custGeom>
              <a:rect b="b" l="l" r="r" t="t"/>
              <a:pathLst>
                <a:path extrusionOk="0" h="2130" w="2803">
                  <a:moveTo>
                    <a:pt x="2440" y="1"/>
                  </a:moveTo>
                  <a:cubicBezTo>
                    <a:pt x="2375" y="1"/>
                    <a:pt x="2305" y="27"/>
                    <a:pt x="2236" y="83"/>
                  </a:cubicBezTo>
                  <a:lnTo>
                    <a:pt x="234" y="1551"/>
                  </a:lnTo>
                  <a:cubicBezTo>
                    <a:pt x="68" y="1651"/>
                    <a:pt x="1" y="1884"/>
                    <a:pt x="134" y="1984"/>
                  </a:cubicBezTo>
                  <a:cubicBezTo>
                    <a:pt x="211" y="2086"/>
                    <a:pt x="326" y="2130"/>
                    <a:pt x="421" y="2130"/>
                  </a:cubicBezTo>
                  <a:cubicBezTo>
                    <a:pt x="450" y="2130"/>
                    <a:pt x="478" y="2126"/>
                    <a:pt x="501" y="2118"/>
                  </a:cubicBezTo>
                  <a:cubicBezTo>
                    <a:pt x="501" y="2118"/>
                    <a:pt x="568" y="2118"/>
                    <a:pt x="601" y="2084"/>
                  </a:cubicBezTo>
                  <a:lnTo>
                    <a:pt x="2603" y="617"/>
                  </a:lnTo>
                  <a:cubicBezTo>
                    <a:pt x="2770" y="483"/>
                    <a:pt x="2803" y="283"/>
                    <a:pt x="2669" y="150"/>
                  </a:cubicBezTo>
                  <a:cubicBezTo>
                    <a:pt x="2611" y="52"/>
                    <a:pt x="2530" y="1"/>
                    <a:pt x="2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44"/>
            <p:cNvSpPr/>
            <p:nvPr/>
          </p:nvSpPr>
          <p:spPr>
            <a:xfrm>
              <a:off x="-3028475" y="9807975"/>
              <a:ext cx="172650" cy="81750"/>
            </a:xfrm>
            <a:custGeom>
              <a:rect b="b" l="l" r="r" t="t"/>
              <a:pathLst>
                <a:path extrusionOk="0" fill="none" h="3270" w="6906">
                  <a:moveTo>
                    <a:pt x="6905" y="3270"/>
                  </a:moveTo>
                  <a:cubicBezTo>
                    <a:pt x="6505" y="2103"/>
                    <a:pt x="5437" y="1202"/>
                    <a:pt x="4170" y="1068"/>
                  </a:cubicBezTo>
                  <a:cubicBezTo>
                    <a:pt x="3403" y="1002"/>
                    <a:pt x="2635" y="1202"/>
                    <a:pt x="1835" y="1202"/>
                  </a:cubicBezTo>
                  <a:cubicBezTo>
                    <a:pt x="1068" y="1168"/>
                    <a:pt x="167" y="768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44"/>
            <p:cNvSpPr/>
            <p:nvPr/>
          </p:nvSpPr>
          <p:spPr>
            <a:xfrm>
              <a:off x="-2985125" y="9902225"/>
              <a:ext cx="73425" cy="25050"/>
            </a:xfrm>
            <a:custGeom>
              <a:rect b="b" l="l" r="r" t="t"/>
              <a:pathLst>
                <a:path extrusionOk="0" fill="none" h="1002" w="2937">
                  <a:moveTo>
                    <a:pt x="2936" y="601"/>
                  </a:moveTo>
                  <a:cubicBezTo>
                    <a:pt x="2036" y="0"/>
                    <a:pt x="701" y="234"/>
                    <a:pt x="1" y="100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44"/>
            <p:cNvSpPr/>
            <p:nvPr/>
          </p:nvSpPr>
          <p:spPr>
            <a:xfrm>
              <a:off x="-2978450" y="9784625"/>
              <a:ext cx="33375" cy="77600"/>
            </a:xfrm>
            <a:custGeom>
              <a:rect b="b" l="l" r="r" t="t"/>
              <a:pathLst>
                <a:path extrusionOk="0" fill="none" h="3104" w="1335">
                  <a:moveTo>
                    <a:pt x="101" y="1"/>
                  </a:moveTo>
                  <a:cubicBezTo>
                    <a:pt x="1" y="835"/>
                    <a:pt x="568" y="1702"/>
                    <a:pt x="1335" y="2036"/>
                  </a:cubicBezTo>
                  <a:cubicBezTo>
                    <a:pt x="1001" y="2336"/>
                    <a:pt x="634" y="2803"/>
                    <a:pt x="301" y="310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44"/>
            <p:cNvSpPr/>
            <p:nvPr/>
          </p:nvSpPr>
          <p:spPr>
            <a:xfrm>
              <a:off x="-2992625" y="9901400"/>
              <a:ext cx="30875" cy="8350"/>
            </a:xfrm>
            <a:custGeom>
              <a:rect b="b" l="l" r="r" t="t"/>
              <a:pathLst>
                <a:path extrusionOk="0" fill="none" h="334" w="1235">
                  <a:moveTo>
                    <a:pt x="1235" y="334"/>
                  </a:moveTo>
                  <a:cubicBezTo>
                    <a:pt x="868" y="100"/>
                    <a:pt x="401" y="0"/>
                    <a:pt x="1" y="13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44"/>
            <p:cNvSpPr/>
            <p:nvPr/>
          </p:nvSpPr>
          <p:spPr>
            <a:xfrm>
              <a:off x="-2837500" y="9737925"/>
              <a:ext cx="44200" cy="30900"/>
            </a:xfrm>
            <a:custGeom>
              <a:rect b="b" l="l" r="r" t="t"/>
              <a:pathLst>
                <a:path extrusionOk="0" fill="none" h="1236" w="1768">
                  <a:moveTo>
                    <a:pt x="1768" y="1235"/>
                  </a:moveTo>
                  <a:cubicBezTo>
                    <a:pt x="1368" y="568"/>
                    <a:pt x="701" y="134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44"/>
            <p:cNvSpPr/>
            <p:nvPr/>
          </p:nvSpPr>
          <p:spPr>
            <a:xfrm>
              <a:off x="-2980950" y="9630100"/>
              <a:ext cx="708875" cy="447275"/>
            </a:xfrm>
            <a:custGeom>
              <a:rect b="b" l="l" r="r" t="t"/>
              <a:pathLst>
                <a:path extrusionOk="0" h="17891" w="28355">
                  <a:moveTo>
                    <a:pt x="13809" y="1"/>
                  </a:moveTo>
                  <a:cubicBezTo>
                    <a:pt x="13687" y="1"/>
                    <a:pt x="13565" y="4"/>
                    <a:pt x="13444" y="11"/>
                  </a:cubicBezTo>
                  <a:cubicBezTo>
                    <a:pt x="10541" y="211"/>
                    <a:pt x="7873" y="2479"/>
                    <a:pt x="7239" y="5348"/>
                  </a:cubicBezTo>
                  <a:cubicBezTo>
                    <a:pt x="7039" y="6349"/>
                    <a:pt x="7039" y="7450"/>
                    <a:pt x="6439" y="8317"/>
                  </a:cubicBezTo>
                  <a:cubicBezTo>
                    <a:pt x="5738" y="9384"/>
                    <a:pt x="4404" y="9818"/>
                    <a:pt x="3336" y="10518"/>
                  </a:cubicBezTo>
                  <a:cubicBezTo>
                    <a:pt x="1035" y="12053"/>
                    <a:pt x="1" y="15355"/>
                    <a:pt x="1068" y="17890"/>
                  </a:cubicBezTo>
                  <a:cubicBezTo>
                    <a:pt x="10175" y="15055"/>
                    <a:pt x="19248" y="12286"/>
                    <a:pt x="28354" y="9484"/>
                  </a:cubicBezTo>
                  <a:cubicBezTo>
                    <a:pt x="27921" y="7883"/>
                    <a:pt x="27087" y="6149"/>
                    <a:pt x="25686" y="5315"/>
                  </a:cubicBezTo>
                  <a:cubicBezTo>
                    <a:pt x="24647" y="4711"/>
                    <a:pt x="23136" y="4352"/>
                    <a:pt x="21785" y="4352"/>
                  </a:cubicBezTo>
                  <a:cubicBezTo>
                    <a:pt x="21271" y="4352"/>
                    <a:pt x="20781" y="4404"/>
                    <a:pt x="20348" y="4514"/>
                  </a:cubicBezTo>
                  <a:cubicBezTo>
                    <a:pt x="19389" y="1828"/>
                    <a:pt x="16622" y="1"/>
                    <a:pt x="138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44"/>
            <p:cNvSpPr/>
            <p:nvPr/>
          </p:nvSpPr>
          <p:spPr>
            <a:xfrm>
              <a:off x="-2838350" y="9914725"/>
              <a:ext cx="55900" cy="43400"/>
            </a:xfrm>
            <a:custGeom>
              <a:rect b="b" l="l" r="r" t="t"/>
              <a:pathLst>
                <a:path extrusionOk="0" fill="none" h="1736" w="2236">
                  <a:moveTo>
                    <a:pt x="67" y="1735"/>
                  </a:moveTo>
                  <a:cubicBezTo>
                    <a:pt x="1" y="1168"/>
                    <a:pt x="234" y="601"/>
                    <a:pt x="701" y="301"/>
                  </a:cubicBezTo>
                  <a:cubicBezTo>
                    <a:pt x="1168" y="1"/>
                    <a:pt x="1802" y="1"/>
                    <a:pt x="2236" y="30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44"/>
            <p:cNvSpPr/>
            <p:nvPr/>
          </p:nvSpPr>
          <p:spPr>
            <a:xfrm>
              <a:off x="-2738275" y="9787150"/>
              <a:ext cx="33375" cy="41700"/>
            </a:xfrm>
            <a:custGeom>
              <a:rect b="b" l="l" r="r" t="t"/>
              <a:pathLst>
                <a:path extrusionOk="0" fill="none" h="1668" w="1335">
                  <a:moveTo>
                    <a:pt x="201" y="1668"/>
                  </a:moveTo>
                  <a:cubicBezTo>
                    <a:pt x="1" y="1268"/>
                    <a:pt x="1" y="834"/>
                    <a:pt x="234" y="500"/>
                  </a:cubicBezTo>
                  <a:cubicBezTo>
                    <a:pt x="501" y="167"/>
                    <a:pt x="968" y="0"/>
                    <a:pt x="1335" y="67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44"/>
            <p:cNvSpPr/>
            <p:nvPr/>
          </p:nvSpPr>
          <p:spPr>
            <a:xfrm>
              <a:off x="-2614025" y="9809650"/>
              <a:ext cx="130950" cy="56725"/>
            </a:xfrm>
            <a:custGeom>
              <a:rect b="b" l="l" r="r" t="t"/>
              <a:pathLst>
                <a:path extrusionOk="0" fill="none" h="2269" w="5238">
                  <a:moveTo>
                    <a:pt x="1" y="2269"/>
                  </a:moveTo>
                  <a:cubicBezTo>
                    <a:pt x="67" y="1468"/>
                    <a:pt x="668" y="801"/>
                    <a:pt x="1402" y="601"/>
                  </a:cubicBezTo>
                  <a:cubicBezTo>
                    <a:pt x="2169" y="368"/>
                    <a:pt x="3036" y="701"/>
                    <a:pt x="3437" y="1335"/>
                  </a:cubicBezTo>
                  <a:cubicBezTo>
                    <a:pt x="3437" y="935"/>
                    <a:pt x="3770" y="234"/>
                    <a:pt x="4204" y="134"/>
                  </a:cubicBezTo>
                  <a:cubicBezTo>
                    <a:pt x="4571" y="1"/>
                    <a:pt x="5038" y="201"/>
                    <a:pt x="5238" y="53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44"/>
            <p:cNvSpPr/>
            <p:nvPr/>
          </p:nvSpPr>
          <p:spPr>
            <a:xfrm>
              <a:off x="-2428050" y="9814650"/>
              <a:ext cx="65075" cy="40900"/>
            </a:xfrm>
            <a:custGeom>
              <a:rect b="b" l="l" r="r" t="t"/>
              <a:pathLst>
                <a:path extrusionOk="0" fill="none" h="1636" w="2603">
                  <a:moveTo>
                    <a:pt x="100" y="1635"/>
                  </a:moveTo>
                  <a:cubicBezTo>
                    <a:pt x="0" y="1002"/>
                    <a:pt x="434" y="401"/>
                    <a:pt x="1001" y="234"/>
                  </a:cubicBezTo>
                  <a:cubicBezTo>
                    <a:pt x="1602" y="1"/>
                    <a:pt x="2302" y="268"/>
                    <a:pt x="2602" y="80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44"/>
            <p:cNvSpPr/>
            <p:nvPr/>
          </p:nvSpPr>
          <p:spPr>
            <a:xfrm>
              <a:off x="-2614025" y="9697900"/>
              <a:ext cx="47575" cy="18375"/>
            </a:xfrm>
            <a:custGeom>
              <a:rect b="b" l="l" r="r" t="t"/>
              <a:pathLst>
                <a:path extrusionOk="0" fill="none" h="735" w="1903">
                  <a:moveTo>
                    <a:pt x="1" y="735"/>
                  </a:moveTo>
                  <a:cubicBezTo>
                    <a:pt x="168" y="334"/>
                    <a:pt x="501" y="101"/>
                    <a:pt x="901" y="68"/>
                  </a:cubicBezTo>
                  <a:cubicBezTo>
                    <a:pt x="1268" y="1"/>
                    <a:pt x="1702" y="234"/>
                    <a:pt x="1902" y="60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44"/>
            <p:cNvSpPr/>
            <p:nvPr/>
          </p:nvSpPr>
          <p:spPr>
            <a:xfrm>
              <a:off x="-3472975" y="8281900"/>
              <a:ext cx="665500" cy="733875"/>
            </a:xfrm>
            <a:custGeom>
              <a:rect b="b" l="l" r="r" t="t"/>
              <a:pathLst>
                <a:path extrusionOk="0" h="29355" w="26620">
                  <a:moveTo>
                    <a:pt x="19181" y="0"/>
                  </a:moveTo>
                  <a:cubicBezTo>
                    <a:pt x="16179" y="768"/>
                    <a:pt x="13410" y="2669"/>
                    <a:pt x="10842" y="4403"/>
                  </a:cubicBezTo>
                  <a:cubicBezTo>
                    <a:pt x="7206" y="6839"/>
                    <a:pt x="3603" y="9274"/>
                    <a:pt x="1" y="11742"/>
                  </a:cubicBezTo>
                  <a:lnTo>
                    <a:pt x="7440" y="29355"/>
                  </a:lnTo>
                  <a:cubicBezTo>
                    <a:pt x="8207" y="28087"/>
                    <a:pt x="9474" y="27253"/>
                    <a:pt x="10809" y="26686"/>
                  </a:cubicBezTo>
                  <a:cubicBezTo>
                    <a:pt x="12143" y="26086"/>
                    <a:pt x="13577" y="25719"/>
                    <a:pt x="14912" y="25118"/>
                  </a:cubicBezTo>
                  <a:cubicBezTo>
                    <a:pt x="16980" y="24184"/>
                    <a:pt x="18214" y="21783"/>
                    <a:pt x="20249" y="20748"/>
                  </a:cubicBezTo>
                  <a:cubicBezTo>
                    <a:pt x="20949" y="20382"/>
                    <a:pt x="21650" y="20048"/>
                    <a:pt x="22384" y="19681"/>
                  </a:cubicBezTo>
                  <a:cubicBezTo>
                    <a:pt x="22984" y="19381"/>
                    <a:pt x="23584" y="19081"/>
                    <a:pt x="24051" y="18580"/>
                  </a:cubicBezTo>
                  <a:cubicBezTo>
                    <a:pt x="24485" y="18080"/>
                    <a:pt x="24785" y="17379"/>
                    <a:pt x="24585" y="16746"/>
                  </a:cubicBezTo>
                  <a:cubicBezTo>
                    <a:pt x="24423" y="16232"/>
                    <a:pt x="23779" y="15762"/>
                    <a:pt x="23239" y="15762"/>
                  </a:cubicBezTo>
                  <a:cubicBezTo>
                    <a:pt x="23121" y="15762"/>
                    <a:pt x="23008" y="15785"/>
                    <a:pt x="22906" y="15834"/>
                  </a:cubicBezTo>
                  <a:lnTo>
                    <a:pt x="22906" y="15834"/>
                  </a:lnTo>
                  <a:cubicBezTo>
                    <a:pt x="23497" y="15532"/>
                    <a:pt x="23993" y="15009"/>
                    <a:pt x="24652" y="14844"/>
                  </a:cubicBezTo>
                  <a:cubicBezTo>
                    <a:pt x="25619" y="14544"/>
                    <a:pt x="26420" y="13610"/>
                    <a:pt x="26486" y="12609"/>
                  </a:cubicBezTo>
                  <a:cubicBezTo>
                    <a:pt x="26620" y="11575"/>
                    <a:pt x="25986" y="10441"/>
                    <a:pt x="25085" y="10007"/>
                  </a:cubicBezTo>
                  <a:cubicBezTo>
                    <a:pt x="25786" y="9507"/>
                    <a:pt x="26220" y="8673"/>
                    <a:pt x="26253" y="7839"/>
                  </a:cubicBezTo>
                  <a:cubicBezTo>
                    <a:pt x="26253" y="7005"/>
                    <a:pt x="25786" y="5938"/>
                    <a:pt x="25119" y="5438"/>
                  </a:cubicBezTo>
                  <a:cubicBezTo>
                    <a:pt x="25419" y="5204"/>
                    <a:pt x="25586" y="4770"/>
                    <a:pt x="25552" y="4370"/>
                  </a:cubicBezTo>
                  <a:cubicBezTo>
                    <a:pt x="25519" y="3936"/>
                    <a:pt x="25252" y="3570"/>
                    <a:pt x="24885" y="3403"/>
                  </a:cubicBezTo>
                  <a:cubicBezTo>
                    <a:pt x="22917" y="2402"/>
                    <a:pt x="21049" y="1068"/>
                    <a:pt x="19181" y="0"/>
                  </a:cubicBezTo>
                  <a:close/>
                </a:path>
              </a:pathLst>
            </a:custGeom>
            <a:solidFill>
              <a:srgbClr val="B57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44"/>
            <p:cNvSpPr/>
            <p:nvPr/>
          </p:nvSpPr>
          <p:spPr>
            <a:xfrm>
              <a:off x="-3058500" y="8419500"/>
              <a:ext cx="221025" cy="21700"/>
            </a:xfrm>
            <a:custGeom>
              <a:rect b="b" l="l" r="r" t="t"/>
              <a:pathLst>
                <a:path extrusionOk="0" fill="none" h="868" w="8841">
                  <a:moveTo>
                    <a:pt x="8840" y="0"/>
                  </a:moveTo>
                  <a:cubicBezTo>
                    <a:pt x="5871" y="267"/>
                    <a:pt x="2936" y="567"/>
                    <a:pt x="0" y="868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44"/>
            <p:cNvSpPr/>
            <p:nvPr/>
          </p:nvSpPr>
          <p:spPr>
            <a:xfrm>
              <a:off x="-3055175" y="8532900"/>
              <a:ext cx="212675" cy="43400"/>
            </a:xfrm>
            <a:custGeom>
              <a:rect b="b" l="l" r="r" t="t"/>
              <a:pathLst>
                <a:path extrusionOk="0" fill="none" h="1736" w="8507">
                  <a:moveTo>
                    <a:pt x="8507" y="1"/>
                  </a:moveTo>
                  <a:lnTo>
                    <a:pt x="1" y="173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44"/>
            <p:cNvSpPr/>
            <p:nvPr/>
          </p:nvSpPr>
          <p:spPr>
            <a:xfrm>
              <a:off x="-2985125" y="8395300"/>
              <a:ext cx="43400" cy="30050"/>
            </a:xfrm>
            <a:custGeom>
              <a:rect b="b" l="l" r="r" t="t"/>
              <a:pathLst>
                <a:path extrusionOk="0" fill="none" h="1202" w="1736">
                  <a:moveTo>
                    <a:pt x="1" y="1"/>
                  </a:moveTo>
                  <a:cubicBezTo>
                    <a:pt x="568" y="401"/>
                    <a:pt x="1168" y="801"/>
                    <a:pt x="1735" y="1202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44"/>
            <p:cNvSpPr/>
            <p:nvPr/>
          </p:nvSpPr>
          <p:spPr>
            <a:xfrm>
              <a:off x="-3055175" y="8665500"/>
              <a:ext cx="168475" cy="60075"/>
            </a:xfrm>
            <a:custGeom>
              <a:rect b="b" l="l" r="r" t="t"/>
              <a:pathLst>
                <a:path extrusionOk="0" fill="none" h="2403" w="6739">
                  <a:moveTo>
                    <a:pt x="6739" y="1"/>
                  </a:moveTo>
                  <a:cubicBezTo>
                    <a:pt x="4504" y="768"/>
                    <a:pt x="2236" y="1568"/>
                    <a:pt x="1" y="2402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44"/>
            <p:cNvSpPr/>
            <p:nvPr/>
          </p:nvSpPr>
          <p:spPr>
            <a:xfrm>
              <a:off x="-4096750" y="8496225"/>
              <a:ext cx="858975" cy="875100"/>
            </a:xfrm>
            <a:custGeom>
              <a:rect b="b" l="l" r="r" t="t"/>
              <a:pathLst>
                <a:path extrusionOk="0" h="35004" w="34359">
                  <a:moveTo>
                    <a:pt x="25486" y="0"/>
                  </a:moveTo>
                  <a:cubicBezTo>
                    <a:pt x="19214" y="3936"/>
                    <a:pt x="13010" y="7806"/>
                    <a:pt x="6772" y="11708"/>
                  </a:cubicBezTo>
                  <a:cubicBezTo>
                    <a:pt x="2970" y="14043"/>
                    <a:pt x="134" y="18213"/>
                    <a:pt x="101" y="22683"/>
                  </a:cubicBezTo>
                  <a:cubicBezTo>
                    <a:pt x="1" y="27120"/>
                    <a:pt x="2336" y="31623"/>
                    <a:pt x="6205" y="33791"/>
                  </a:cubicBezTo>
                  <a:cubicBezTo>
                    <a:pt x="7724" y="34635"/>
                    <a:pt x="9410" y="35004"/>
                    <a:pt x="11126" y="35004"/>
                  </a:cubicBezTo>
                  <a:cubicBezTo>
                    <a:pt x="13816" y="35004"/>
                    <a:pt x="16579" y="34096"/>
                    <a:pt x="18881" y="32690"/>
                  </a:cubicBezTo>
                  <a:cubicBezTo>
                    <a:pt x="24185" y="29488"/>
                    <a:pt x="29488" y="25652"/>
                    <a:pt x="34359" y="21816"/>
                  </a:cubicBezTo>
                  <a:cubicBezTo>
                    <a:pt x="31457" y="14544"/>
                    <a:pt x="28388" y="7272"/>
                    <a:pt x="254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44"/>
            <p:cNvSpPr/>
            <p:nvPr/>
          </p:nvSpPr>
          <p:spPr>
            <a:xfrm>
              <a:off x="-3949975" y="8497050"/>
              <a:ext cx="483700" cy="297725"/>
            </a:xfrm>
            <a:custGeom>
              <a:rect b="b" l="l" r="r" t="t"/>
              <a:pathLst>
                <a:path extrusionOk="0" fill="none" h="11909" w="19348">
                  <a:moveTo>
                    <a:pt x="19348" y="0"/>
                  </a:moveTo>
                  <a:cubicBezTo>
                    <a:pt x="12876" y="3970"/>
                    <a:pt x="6472" y="7939"/>
                    <a:pt x="1" y="11909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44"/>
            <p:cNvSpPr/>
            <p:nvPr/>
          </p:nvSpPr>
          <p:spPr>
            <a:xfrm>
              <a:off x="-3639750" y="9044950"/>
              <a:ext cx="400300" cy="281050"/>
            </a:xfrm>
            <a:custGeom>
              <a:rect b="b" l="l" r="r" t="t"/>
              <a:pathLst>
                <a:path extrusionOk="0" fill="none" h="11242" w="16012">
                  <a:moveTo>
                    <a:pt x="16012" y="0"/>
                  </a:moveTo>
                  <a:cubicBezTo>
                    <a:pt x="11108" y="3436"/>
                    <a:pt x="6205" y="6938"/>
                    <a:pt x="1301" y="10408"/>
                  </a:cubicBezTo>
                  <a:cubicBezTo>
                    <a:pt x="901" y="10708"/>
                    <a:pt x="401" y="10941"/>
                    <a:pt x="0" y="11242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44"/>
            <p:cNvSpPr/>
            <p:nvPr/>
          </p:nvSpPr>
          <p:spPr>
            <a:xfrm>
              <a:off x="-3601400" y="8591275"/>
              <a:ext cx="279400" cy="510400"/>
            </a:xfrm>
            <a:custGeom>
              <a:rect b="b" l="l" r="r" t="t"/>
              <a:pathLst>
                <a:path extrusionOk="0" fill="none" h="20416" w="11176">
                  <a:moveTo>
                    <a:pt x="1" y="1"/>
                  </a:moveTo>
                  <a:cubicBezTo>
                    <a:pt x="3704" y="6806"/>
                    <a:pt x="7473" y="13644"/>
                    <a:pt x="11176" y="20415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g2846f776ca8_2_65"/>
          <p:cNvSpPr txBox="1"/>
          <p:nvPr>
            <p:ph type="title"/>
          </p:nvPr>
        </p:nvSpPr>
        <p:spPr>
          <a:xfrm>
            <a:off x="720000" y="3838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800"/>
              <a:t>Project Background</a:t>
            </a:r>
            <a:endParaRPr sz="2800"/>
          </a:p>
        </p:txBody>
      </p:sp>
      <p:grpSp>
        <p:nvGrpSpPr>
          <p:cNvPr id="1979" name="Google Shape;1979;g2846f776ca8_2_65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1980" name="Google Shape;1980;g2846f776ca8_2_65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g2846f776ca8_2_65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g2846f776ca8_2_65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g2846f776ca8_2_65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g2846f776ca8_2_65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g2846f776ca8_2_65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g2846f776ca8_2_65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g2846f776ca8_2_65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g2846f776ca8_2_65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g2846f776ca8_2_65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g2846f776ca8_2_65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g2846f776ca8_2_65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g2846f776ca8_2_65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g2846f776ca8_2_65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g2846f776ca8_2_65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g2846f776ca8_2_65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g2846f776ca8_2_65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g2846f776ca8_2_65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g2846f776ca8_2_65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g2846f776ca8_2_65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g2846f776ca8_2_65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g2846f776ca8_2_65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g2846f776ca8_2_65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g2846f776ca8_2_65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4" name="Google Shape;2004;g2846f776ca8_2_65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005" name="Google Shape;2005;g2846f776ca8_2_65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g2846f776ca8_2_65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g2846f776ca8_2_65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08" name="Google Shape;2008;g2846f776ca8_2_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03529" y="1151882"/>
            <a:ext cx="4005322" cy="265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009" name="Google Shape;2009;g2846f776ca8_2_65"/>
          <p:cNvSpPr txBox="1"/>
          <p:nvPr/>
        </p:nvSpPr>
        <p:spPr>
          <a:xfrm>
            <a:off x="456224" y="1495584"/>
            <a:ext cx="40449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Increase of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204.3 million tons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Municipal Solid Waste (MSW) production from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1960 to 2018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Anticipated to rise to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3.4 billion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metric tons by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2050</a:t>
            </a:r>
            <a:endParaRPr b="1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3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g2846f776ca8_2_124"/>
          <p:cNvSpPr txBox="1"/>
          <p:nvPr>
            <p:ph type="title"/>
          </p:nvPr>
        </p:nvSpPr>
        <p:spPr>
          <a:xfrm>
            <a:off x="720000" y="3225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0" lang="en" sz="2800">
                <a:solidFill>
                  <a:srgbClr val="2D3B45"/>
                </a:solidFill>
              </a:rPr>
              <a:t>Needs and Importance</a:t>
            </a:r>
            <a:endParaRPr sz="2800">
              <a:latin typeface="Georama"/>
              <a:ea typeface="Georama"/>
              <a:cs typeface="Georama"/>
              <a:sym typeface="Georama"/>
            </a:endParaRPr>
          </a:p>
        </p:txBody>
      </p:sp>
      <p:grpSp>
        <p:nvGrpSpPr>
          <p:cNvPr id="2015" name="Google Shape;2015;g2846f776ca8_2_124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016" name="Google Shape;2016;g2846f776ca8_2_124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g2846f776ca8_2_124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g2846f776ca8_2_124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g2846f776ca8_2_124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g2846f776ca8_2_124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g2846f776ca8_2_124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g2846f776ca8_2_124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g2846f776ca8_2_124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g2846f776ca8_2_124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g2846f776ca8_2_124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g2846f776ca8_2_124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g2846f776ca8_2_124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g2846f776ca8_2_124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g2846f776ca8_2_124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g2846f776ca8_2_124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g2846f776ca8_2_124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g2846f776ca8_2_124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g2846f776ca8_2_124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g2846f776ca8_2_124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g2846f776ca8_2_124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g2846f776ca8_2_124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g2846f776ca8_2_124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g2846f776ca8_2_124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g2846f776ca8_2_124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0" name="Google Shape;2040;g2846f776ca8_2_124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041" name="Google Shape;2041;g2846f776ca8_2_124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g2846f776ca8_2_124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g2846f776ca8_2_124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44" name="Google Shape;2044;g2846f776ca8_2_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4765" y="1081088"/>
            <a:ext cx="4381500" cy="29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5" name="Google Shape;2045;g2846f776ca8_2_124"/>
          <p:cNvSpPr txBox="1"/>
          <p:nvPr/>
        </p:nvSpPr>
        <p:spPr>
          <a:xfrm>
            <a:off x="277554" y="1092600"/>
            <a:ext cx="42201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146.1 million tons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went into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landfills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2018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American consumer generates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nearly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pounds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daily,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family produces about 18 pounds, resulting in staggering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annual figures of 6,570 pounds per family</a:t>
            </a:r>
            <a:endParaRPr b="1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Americans discard enough plastic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 15.5 hours to fill AT&amp;T Stadium</a:t>
            </a:r>
            <a:endParaRPr/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9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g2846f776ca8_2_18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0" lang="en" sz="2800">
                <a:solidFill>
                  <a:srgbClr val="2D3B45"/>
                </a:solidFill>
              </a:rPr>
              <a:t>Needs and Importance</a:t>
            </a:r>
            <a:endParaRPr sz="2800">
              <a:latin typeface="Georama"/>
              <a:ea typeface="Georama"/>
              <a:cs typeface="Georama"/>
              <a:sym typeface="Georama"/>
            </a:endParaRPr>
          </a:p>
        </p:txBody>
      </p:sp>
      <p:grpSp>
        <p:nvGrpSpPr>
          <p:cNvPr id="2051" name="Google Shape;2051;g2846f776ca8_2_183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052" name="Google Shape;2052;g2846f776ca8_2_183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g2846f776ca8_2_183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g2846f776ca8_2_183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g2846f776ca8_2_183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g2846f776ca8_2_183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g2846f776ca8_2_183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g2846f776ca8_2_183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g2846f776ca8_2_183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g2846f776ca8_2_183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g2846f776ca8_2_183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g2846f776ca8_2_183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g2846f776ca8_2_183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g2846f776ca8_2_183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g2846f776ca8_2_183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g2846f776ca8_2_183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g2846f776ca8_2_183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g2846f776ca8_2_183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g2846f776ca8_2_183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g2846f776ca8_2_183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g2846f776ca8_2_183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g2846f776ca8_2_183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g2846f776ca8_2_183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g2846f776ca8_2_183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g2846f776ca8_2_183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6" name="Google Shape;2076;g2846f776ca8_2_183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077" name="Google Shape;2077;g2846f776ca8_2_183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g2846f776ca8_2_183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g2846f776ca8_2_183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0" name="Google Shape;2080;g2846f776ca8_2_183"/>
          <p:cNvSpPr txBox="1"/>
          <p:nvPr/>
        </p:nvSpPr>
        <p:spPr>
          <a:xfrm>
            <a:off x="277555" y="1092600"/>
            <a:ext cx="3968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1" name="Google Shape;2081;g2846f776ca8_2_1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6558" y="1128788"/>
            <a:ext cx="4152900" cy="28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2" name="Google Shape;2082;g2846f776ca8_2_183"/>
          <p:cNvSpPr txBox="1"/>
          <p:nvPr/>
        </p:nvSpPr>
        <p:spPr>
          <a:xfrm>
            <a:off x="322595" y="1143900"/>
            <a:ext cx="41703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Materials with recyclable potential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such as paper and paperboard, frequently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 unutilized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304 million Amazon boxes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go to landfills yearly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Harris Poll found that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than 2 in 5 Americans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 NOT correctly sort their recyclables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6" name="Shape 2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" name="Google Shape;2087;g2846f776ca8_2_2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0" lang="en" sz="2800">
                <a:solidFill>
                  <a:srgbClr val="2D3B45"/>
                </a:solidFill>
              </a:rPr>
              <a:t>Needs and Importance</a:t>
            </a:r>
            <a:endParaRPr sz="2800">
              <a:latin typeface="Georama"/>
              <a:ea typeface="Georama"/>
              <a:cs typeface="Georama"/>
              <a:sym typeface="Georama"/>
            </a:endParaRPr>
          </a:p>
        </p:txBody>
      </p:sp>
      <p:grpSp>
        <p:nvGrpSpPr>
          <p:cNvPr id="2088" name="Google Shape;2088;g2846f776ca8_2_243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089" name="Google Shape;2089;g2846f776ca8_2_243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g2846f776ca8_2_243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g2846f776ca8_2_243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g2846f776ca8_2_243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g2846f776ca8_2_243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g2846f776ca8_2_243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g2846f776ca8_2_243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g2846f776ca8_2_243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g2846f776ca8_2_243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g2846f776ca8_2_243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g2846f776ca8_2_243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g2846f776ca8_2_243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g2846f776ca8_2_243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g2846f776ca8_2_243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g2846f776ca8_2_243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g2846f776ca8_2_243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g2846f776ca8_2_243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g2846f776ca8_2_243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g2846f776ca8_2_243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g2846f776ca8_2_243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g2846f776ca8_2_243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g2846f776ca8_2_243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g2846f776ca8_2_243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2" name="Google Shape;2112;g2846f776ca8_2_243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113" name="Google Shape;2113;g2846f776ca8_2_243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g2846f776ca8_2_243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g2846f776ca8_2_243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g2846f776ca8_2_243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g2846f776ca8_2_243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g2846f776ca8_2_243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g2846f776ca8_2_243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g2846f776ca8_2_243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g2846f776ca8_2_243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g2846f776ca8_2_243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g2846f776ca8_2_243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g2846f776ca8_2_243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g2846f776ca8_2_243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g2846f776ca8_2_243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g2846f776ca8_2_243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g2846f776ca8_2_243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g2846f776ca8_2_243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g2846f776ca8_2_243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g2846f776ca8_2_243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g2846f776ca8_2_243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g2846f776ca8_2_243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g2846f776ca8_2_243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g2846f776ca8_2_243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g2846f776ca8_2_243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7" name="Google Shape;2137;g2846f776ca8_2_243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138" name="Google Shape;2138;g2846f776ca8_2_243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g2846f776ca8_2_243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g2846f776ca8_2_243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1" name="Google Shape;2141;g2846f776ca8_2_243"/>
          <p:cNvSpPr txBox="1"/>
          <p:nvPr/>
        </p:nvSpPr>
        <p:spPr>
          <a:xfrm>
            <a:off x="277555" y="1092600"/>
            <a:ext cx="3968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2" name="Google Shape;2142;g2846f776ca8_2_243"/>
          <p:cNvSpPr txBox="1"/>
          <p:nvPr/>
        </p:nvSpPr>
        <p:spPr>
          <a:xfrm>
            <a:off x="322595" y="1143900"/>
            <a:ext cx="82068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Sorting trash properly can lead to contamination and be hazardous</a:t>
            </a:r>
            <a:endParaRPr b="1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utting a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lithium-ion battery in a dumpster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with recyclables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could cause a fire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that causes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facility to be closed for weeks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acility may have to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deal with expenses for reconstruction, equipment loss, increased insurance rates, and worker displacement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—a situation that many businesses cannot endure.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365 fires were reported in 2018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alone, many of which were caused by misplaced things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making machinery breakdown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6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7" name="Google Shape;2147;g2846f776ca8_2_30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0" lang="en" sz="2800">
                <a:solidFill>
                  <a:srgbClr val="2D3B45"/>
                </a:solidFill>
              </a:rPr>
              <a:t>Target Problem</a:t>
            </a:r>
            <a:endParaRPr sz="2800">
              <a:latin typeface="Georama"/>
              <a:ea typeface="Georama"/>
              <a:cs typeface="Georama"/>
              <a:sym typeface="Georama"/>
            </a:endParaRPr>
          </a:p>
        </p:txBody>
      </p:sp>
      <p:grpSp>
        <p:nvGrpSpPr>
          <p:cNvPr id="2148" name="Google Shape;2148;g2846f776ca8_2_302"/>
          <p:cNvGrpSpPr/>
          <p:nvPr/>
        </p:nvGrpSpPr>
        <p:grpSpPr>
          <a:xfrm>
            <a:off x="7108175" y="3740769"/>
            <a:ext cx="1322600" cy="1045494"/>
            <a:chOff x="2271275" y="3227731"/>
            <a:chExt cx="1322600" cy="1045494"/>
          </a:xfrm>
        </p:grpSpPr>
        <p:sp>
          <p:nvSpPr>
            <p:cNvPr id="2149" name="Google Shape;2149;g2846f776ca8_2_302"/>
            <p:cNvSpPr/>
            <p:nvPr/>
          </p:nvSpPr>
          <p:spPr>
            <a:xfrm>
              <a:off x="2344150" y="3243200"/>
              <a:ext cx="1176300" cy="1005375"/>
            </a:xfrm>
            <a:custGeom>
              <a:rect b="b" l="l" r="r" t="t"/>
              <a:pathLst>
                <a:path extrusionOk="0" h="40215" w="47052">
                  <a:moveTo>
                    <a:pt x="2762" y="0"/>
                  </a:moveTo>
                  <a:lnTo>
                    <a:pt x="0" y="40214"/>
                  </a:lnTo>
                  <a:lnTo>
                    <a:pt x="47052" y="40214"/>
                  </a:lnTo>
                  <a:lnTo>
                    <a:pt x="43304" y="13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g2846f776ca8_2_302"/>
            <p:cNvSpPr/>
            <p:nvPr/>
          </p:nvSpPr>
          <p:spPr>
            <a:xfrm>
              <a:off x="3257268" y="3235650"/>
              <a:ext cx="219044" cy="234397"/>
            </a:xfrm>
            <a:custGeom>
              <a:rect b="b" l="l" r="r" t="t"/>
              <a:pathLst>
                <a:path extrusionOk="0" h="12580" w="11756">
                  <a:moveTo>
                    <a:pt x="976" y="0"/>
                  </a:moveTo>
                  <a:cubicBezTo>
                    <a:pt x="482" y="0"/>
                    <a:pt x="0" y="312"/>
                    <a:pt x="22" y="937"/>
                  </a:cubicBezTo>
                  <a:cubicBezTo>
                    <a:pt x="132" y="3676"/>
                    <a:pt x="1907" y="6197"/>
                    <a:pt x="3748" y="8147"/>
                  </a:cubicBezTo>
                  <a:cubicBezTo>
                    <a:pt x="5567" y="10076"/>
                    <a:pt x="7780" y="11522"/>
                    <a:pt x="10213" y="12508"/>
                  </a:cubicBezTo>
                  <a:cubicBezTo>
                    <a:pt x="10340" y="12558"/>
                    <a:pt x="10459" y="12580"/>
                    <a:pt x="10569" y="12580"/>
                  </a:cubicBezTo>
                  <a:cubicBezTo>
                    <a:pt x="11481" y="12580"/>
                    <a:pt x="11756" y="11034"/>
                    <a:pt x="10739" y="10623"/>
                  </a:cubicBezTo>
                  <a:cubicBezTo>
                    <a:pt x="8701" y="9791"/>
                    <a:pt x="6882" y="8520"/>
                    <a:pt x="5348" y="6964"/>
                  </a:cubicBezTo>
                  <a:cubicBezTo>
                    <a:pt x="3814" y="5408"/>
                    <a:pt x="2082" y="3194"/>
                    <a:pt x="1995" y="937"/>
                  </a:cubicBezTo>
                  <a:cubicBezTo>
                    <a:pt x="1973" y="312"/>
                    <a:pt x="1469" y="0"/>
                    <a:pt x="976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g2846f776ca8_2_302"/>
            <p:cNvSpPr/>
            <p:nvPr/>
          </p:nvSpPr>
          <p:spPr>
            <a:xfrm>
              <a:off x="3151925" y="3227731"/>
              <a:ext cx="311051" cy="333261"/>
            </a:xfrm>
            <a:custGeom>
              <a:rect b="b" l="l" r="r" t="t"/>
              <a:pathLst>
                <a:path extrusionOk="0" h="17886" w="16694">
                  <a:moveTo>
                    <a:pt x="1364" y="0"/>
                  </a:moveTo>
                  <a:cubicBezTo>
                    <a:pt x="670" y="0"/>
                    <a:pt x="0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890" y="14336"/>
                    <a:pt x="11045" y="16374"/>
                    <a:pt x="14508" y="17776"/>
                  </a:cubicBezTo>
                  <a:cubicBezTo>
                    <a:pt x="14690" y="17851"/>
                    <a:pt x="14860" y="17885"/>
                    <a:pt x="15017" y="17885"/>
                  </a:cubicBezTo>
                  <a:cubicBezTo>
                    <a:pt x="16283" y="17885"/>
                    <a:pt x="16693" y="15688"/>
                    <a:pt x="15231" y="15103"/>
                  </a:cubicBezTo>
                  <a:cubicBezTo>
                    <a:pt x="12360" y="13919"/>
                    <a:pt x="9752" y="12144"/>
                    <a:pt x="7605" y="9909"/>
                  </a:cubicBezTo>
                  <a:cubicBezTo>
                    <a:pt x="5435" y="7695"/>
                    <a:pt x="2959" y="4540"/>
                    <a:pt x="2827" y="1340"/>
                  </a:cubicBezTo>
                  <a:cubicBezTo>
                    <a:pt x="2783" y="450"/>
                    <a:pt x="2061" y="0"/>
                    <a:pt x="136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g2846f776ca8_2_302"/>
            <p:cNvSpPr/>
            <p:nvPr/>
          </p:nvSpPr>
          <p:spPr>
            <a:xfrm>
              <a:off x="2385225" y="3305544"/>
              <a:ext cx="135360" cy="232223"/>
            </a:xfrm>
            <a:custGeom>
              <a:rect b="b" l="l" r="r" t="t"/>
              <a:pathLst>
                <a:path extrusionOk="0" h="14749" w="8597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74" y="11865"/>
                    <a:pt x="1014" y="12829"/>
                  </a:cubicBezTo>
                  <a:cubicBezTo>
                    <a:pt x="1" y="13288"/>
                    <a:pt x="439" y="14749"/>
                    <a:pt x="1339" y="14749"/>
                  </a:cubicBezTo>
                  <a:cubicBezTo>
                    <a:pt x="1471" y="14749"/>
                    <a:pt x="1612" y="14718"/>
                    <a:pt x="1760" y="14648"/>
                  </a:cubicBezTo>
                  <a:cubicBezTo>
                    <a:pt x="4236" y="13508"/>
                    <a:pt x="5923" y="10922"/>
                    <a:pt x="7019" y="8468"/>
                  </a:cubicBezTo>
                  <a:cubicBezTo>
                    <a:pt x="8115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g2846f776ca8_2_302"/>
            <p:cNvSpPr/>
            <p:nvPr/>
          </p:nvSpPr>
          <p:spPr>
            <a:xfrm>
              <a:off x="2406875" y="3347500"/>
              <a:ext cx="191500" cy="329475"/>
            </a:xfrm>
            <a:custGeom>
              <a:rect b="b" l="l" r="r" t="t"/>
              <a:pathLst>
                <a:path extrusionOk="0" h="13179" w="7660">
                  <a:moveTo>
                    <a:pt x="6867" y="0"/>
                  </a:moveTo>
                  <a:cubicBezTo>
                    <a:pt x="6390" y="0"/>
                    <a:pt x="5863" y="343"/>
                    <a:pt x="5863" y="956"/>
                  </a:cubicBezTo>
                  <a:cubicBezTo>
                    <a:pt x="5863" y="2907"/>
                    <a:pt x="5468" y="4835"/>
                    <a:pt x="4701" y="6654"/>
                  </a:cubicBezTo>
                  <a:cubicBezTo>
                    <a:pt x="3934" y="8429"/>
                    <a:pt x="2685" y="10621"/>
                    <a:pt x="866" y="11475"/>
                  </a:cubicBezTo>
                  <a:cubicBezTo>
                    <a:pt x="1" y="11879"/>
                    <a:pt x="401" y="13179"/>
                    <a:pt x="1194" y="13179"/>
                  </a:cubicBezTo>
                  <a:cubicBezTo>
                    <a:pt x="1305" y="13179"/>
                    <a:pt x="1422" y="13153"/>
                    <a:pt x="1546" y="13097"/>
                  </a:cubicBezTo>
                  <a:cubicBezTo>
                    <a:pt x="3759" y="12045"/>
                    <a:pt x="5249" y="9722"/>
                    <a:pt x="6235" y="7553"/>
                  </a:cubicBezTo>
                  <a:cubicBezTo>
                    <a:pt x="7178" y="5427"/>
                    <a:pt x="7660" y="3082"/>
                    <a:pt x="7616" y="737"/>
                  </a:cubicBezTo>
                  <a:cubicBezTo>
                    <a:pt x="7616" y="233"/>
                    <a:pt x="7259" y="0"/>
                    <a:pt x="686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g2846f776ca8_2_302"/>
            <p:cNvSpPr/>
            <p:nvPr/>
          </p:nvSpPr>
          <p:spPr>
            <a:xfrm>
              <a:off x="2984200" y="3754175"/>
              <a:ext cx="405975" cy="494738"/>
            </a:xfrm>
            <a:custGeom>
              <a:rect b="b" l="l" r="r" t="t"/>
              <a:pathLst>
                <a:path extrusionOk="0" h="24905" w="16239">
                  <a:moveTo>
                    <a:pt x="14018" y="0"/>
                  </a:moveTo>
                  <a:cubicBezTo>
                    <a:pt x="13776" y="0"/>
                    <a:pt x="13512" y="56"/>
                    <a:pt x="13232" y="183"/>
                  </a:cubicBezTo>
                  <a:cubicBezTo>
                    <a:pt x="8695" y="2265"/>
                    <a:pt x="5518" y="6714"/>
                    <a:pt x="3370" y="10812"/>
                  </a:cubicBezTo>
                  <a:cubicBezTo>
                    <a:pt x="1266" y="14866"/>
                    <a:pt x="192" y="19227"/>
                    <a:pt x="39" y="23588"/>
                  </a:cubicBezTo>
                  <a:cubicBezTo>
                    <a:pt x="1" y="24497"/>
                    <a:pt x="651" y="24904"/>
                    <a:pt x="1401" y="24904"/>
                  </a:cubicBezTo>
                  <a:cubicBezTo>
                    <a:pt x="2371" y="24904"/>
                    <a:pt x="3508" y="24224"/>
                    <a:pt x="3545" y="23062"/>
                  </a:cubicBezTo>
                  <a:cubicBezTo>
                    <a:pt x="3677" y="19446"/>
                    <a:pt x="4641" y="15809"/>
                    <a:pt x="6329" y="12412"/>
                  </a:cubicBezTo>
                  <a:cubicBezTo>
                    <a:pt x="8038" y="9037"/>
                    <a:pt x="10690" y="4873"/>
                    <a:pt x="14437" y="3142"/>
                  </a:cubicBezTo>
                  <a:cubicBezTo>
                    <a:pt x="16239" y="2326"/>
                    <a:pt x="15578" y="0"/>
                    <a:pt x="1401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g2846f776ca8_2_302"/>
            <p:cNvSpPr/>
            <p:nvPr/>
          </p:nvSpPr>
          <p:spPr>
            <a:xfrm>
              <a:off x="3177775" y="3965350"/>
              <a:ext cx="213750" cy="275049"/>
            </a:xfrm>
            <a:custGeom>
              <a:rect b="b" l="l" r="r" t="t"/>
              <a:pathLst>
                <a:path extrusionOk="0" h="13096" w="8550">
                  <a:moveTo>
                    <a:pt x="7398" y="1"/>
                  </a:moveTo>
                  <a:cubicBezTo>
                    <a:pt x="7263" y="1"/>
                    <a:pt x="7115" y="33"/>
                    <a:pt x="6957" y="108"/>
                  </a:cubicBezTo>
                  <a:cubicBezTo>
                    <a:pt x="4568" y="1203"/>
                    <a:pt x="2903" y="3526"/>
                    <a:pt x="1763" y="5674"/>
                  </a:cubicBezTo>
                  <a:cubicBezTo>
                    <a:pt x="646" y="7822"/>
                    <a:pt x="98" y="10101"/>
                    <a:pt x="10" y="12402"/>
                  </a:cubicBezTo>
                  <a:cubicBezTo>
                    <a:pt x="0" y="12880"/>
                    <a:pt x="345" y="13095"/>
                    <a:pt x="739" y="13095"/>
                  </a:cubicBezTo>
                  <a:cubicBezTo>
                    <a:pt x="1248" y="13095"/>
                    <a:pt x="1839" y="12735"/>
                    <a:pt x="1851" y="12117"/>
                  </a:cubicBezTo>
                  <a:cubicBezTo>
                    <a:pt x="1939" y="10232"/>
                    <a:pt x="2421" y="8326"/>
                    <a:pt x="3341" y="6529"/>
                  </a:cubicBezTo>
                  <a:cubicBezTo>
                    <a:pt x="4218" y="4754"/>
                    <a:pt x="5598" y="2584"/>
                    <a:pt x="7571" y="1686"/>
                  </a:cubicBezTo>
                  <a:cubicBezTo>
                    <a:pt x="8550" y="1215"/>
                    <a:pt x="8219" y="1"/>
                    <a:pt x="7398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g2846f776ca8_2_302"/>
            <p:cNvSpPr/>
            <p:nvPr/>
          </p:nvSpPr>
          <p:spPr>
            <a:xfrm>
              <a:off x="2359525" y="3955700"/>
              <a:ext cx="221325" cy="271896"/>
            </a:xfrm>
            <a:custGeom>
              <a:rect b="b" l="l" r="r" t="t"/>
              <a:pathLst>
                <a:path extrusionOk="0" h="13143" w="8853">
                  <a:moveTo>
                    <a:pt x="1117" y="1"/>
                  </a:moveTo>
                  <a:cubicBezTo>
                    <a:pt x="404" y="1"/>
                    <a:pt x="1" y="1363"/>
                    <a:pt x="810" y="1852"/>
                  </a:cubicBezTo>
                  <a:cubicBezTo>
                    <a:pt x="2410" y="2861"/>
                    <a:pt x="3790" y="4285"/>
                    <a:pt x="4886" y="5972"/>
                  </a:cubicBezTo>
                  <a:cubicBezTo>
                    <a:pt x="5982" y="7638"/>
                    <a:pt x="7121" y="9939"/>
                    <a:pt x="6902" y="12109"/>
                  </a:cubicBezTo>
                  <a:cubicBezTo>
                    <a:pt x="6854" y="12771"/>
                    <a:pt x="7329" y="13142"/>
                    <a:pt x="7788" y="13142"/>
                  </a:cubicBezTo>
                  <a:cubicBezTo>
                    <a:pt x="8164" y="13142"/>
                    <a:pt x="8530" y="12893"/>
                    <a:pt x="8590" y="12350"/>
                  </a:cubicBezTo>
                  <a:cubicBezTo>
                    <a:pt x="8853" y="9720"/>
                    <a:pt x="7669" y="7112"/>
                    <a:pt x="6398" y="5052"/>
                  </a:cubicBezTo>
                  <a:cubicBezTo>
                    <a:pt x="5105" y="3014"/>
                    <a:pt x="3440" y="1370"/>
                    <a:pt x="1489" y="121"/>
                  </a:cubicBezTo>
                  <a:cubicBezTo>
                    <a:pt x="1359" y="38"/>
                    <a:pt x="1234" y="1"/>
                    <a:pt x="111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g2846f776ca8_2_302"/>
            <p:cNvSpPr/>
            <p:nvPr/>
          </p:nvSpPr>
          <p:spPr>
            <a:xfrm>
              <a:off x="2439075" y="3829525"/>
              <a:ext cx="308875" cy="441644"/>
            </a:xfrm>
            <a:custGeom>
              <a:rect b="b" l="l" r="r" t="t"/>
              <a:pathLst>
                <a:path extrusionOk="0" h="18297" w="12355">
                  <a:moveTo>
                    <a:pt x="1535" y="0"/>
                  </a:moveTo>
                  <a:cubicBezTo>
                    <a:pt x="554" y="0"/>
                    <a:pt x="1" y="1887"/>
                    <a:pt x="1090" y="2582"/>
                  </a:cubicBezTo>
                  <a:cubicBezTo>
                    <a:pt x="3348" y="4007"/>
                    <a:pt x="5298" y="5979"/>
                    <a:pt x="6810" y="8302"/>
                  </a:cubicBezTo>
                  <a:cubicBezTo>
                    <a:pt x="8300" y="10625"/>
                    <a:pt x="9944" y="13825"/>
                    <a:pt x="9659" y="16871"/>
                  </a:cubicBezTo>
                  <a:cubicBezTo>
                    <a:pt x="9563" y="17785"/>
                    <a:pt x="10219" y="18296"/>
                    <a:pt x="10860" y="18296"/>
                  </a:cubicBezTo>
                  <a:cubicBezTo>
                    <a:pt x="11387" y="18296"/>
                    <a:pt x="11903" y="17951"/>
                    <a:pt x="11982" y="17199"/>
                  </a:cubicBezTo>
                  <a:cubicBezTo>
                    <a:pt x="12355" y="13562"/>
                    <a:pt x="10711" y="9880"/>
                    <a:pt x="8914" y="7031"/>
                  </a:cubicBezTo>
                  <a:cubicBezTo>
                    <a:pt x="7095" y="4160"/>
                    <a:pt x="4772" y="1881"/>
                    <a:pt x="2055" y="172"/>
                  </a:cubicBezTo>
                  <a:cubicBezTo>
                    <a:pt x="1873" y="53"/>
                    <a:pt x="1698" y="0"/>
                    <a:pt x="153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g2846f776ca8_2_302"/>
            <p:cNvSpPr/>
            <p:nvPr/>
          </p:nvSpPr>
          <p:spPr>
            <a:xfrm>
              <a:off x="2686250" y="3286275"/>
              <a:ext cx="195375" cy="590125"/>
            </a:xfrm>
            <a:custGeom>
              <a:rect b="b" l="l" r="r" t="t"/>
              <a:pathLst>
                <a:path extrusionOk="0" h="23605" w="7815">
                  <a:moveTo>
                    <a:pt x="2029" y="0"/>
                  </a:moveTo>
                  <a:cubicBezTo>
                    <a:pt x="1054" y="0"/>
                    <a:pt x="1" y="1517"/>
                    <a:pt x="758" y="2594"/>
                  </a:cubicBezTo>
                  <a:cubicBezTo>
                    <a:pt x="2512" y="5093"/>
                    <a:pt x="3673" y="8029"/>
                    <a:pt x="4265" y="11163"/>
                  </a:cubicBezTo>
                  <a:cubicBezTo>
                    <a:pt x="4835" y="14275"/>
                    <a:pt x="5163" y="18373"/>
                    <a:pt x="3520" y="21463"/>
                  </a:cubicBezTo>
                  <a:cubicBezTo>
                    <a:pt x="2912" y="22604"/>
                    <a:pt x="3767" y="23605"/>
                    <a:pt x="4663" y="23605"/>
                  </a:cubicBezTo>
                  <a:cubicBezTo>
                    <a:pt x="5092" y="23605"/>
                    <a:pt x="5530" y="23375"/>
                    <a:pt x="5821" y="22822"/>
                  </a:cubicBezTo>
                  <a:cubicBezTo>
                    <a:pt x="7815" y="19118"/>
                    <a:pt x="7684" y="14560"/>
                    <a:pt x="7048" y="10725"/>
                  </a:cubicBezTo>
                  <a:cubicBezTo>
                    <a:pt x="6412" y="6912"/>
                    <a:pt x="4944" y="3493"/>
                    <a:pt x="2840" y="469"/>
                  </a:cubicBezTo>
                  <a:cubicBezTo>
                    <a:pt x="2612" y="138"/>
                    <a:pt x="2324" y="0"/>
                    <a:pt x="2029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g2846f776ca8_2_302"/>
            <p:cNvSpPr/>
            <p:nvPr/>
          </p:nvSpPr>
          <p:spPr>
            <a:xfrm>
              <a:off x="2871650" y="3248725"/>
              <a:ext cx="107500" cy="320975"/>
            </a:xfrm>
            <a:custGeom>
              <a:rect b="b" l="l" r="r" t="t"/>
              <a:pathLst>
                <a:path extrusionOk="0" h="12839" w="4300">
                  <a:moveTo>
                    <a:pt x="1110" y="1"/>
                  </a:moveTo>
                  <a:cubicBezTo>
                    <a:pt x="573" y="1"/>
                    <a:pt x="1" y="834"/>
                    <a:pt x="421" y="1423"/>
                  </a:cubicBezTo>
                  <a:cubicBezTo>
                    <a:pt x="1385" y="2738"/>
                    <a:pt x="2043" y="4359"/>
                    <a:pt x="2349" y="6047"/>
                  </a:cubicBezTo>
                  <a:cubicBezTo>
                    <a:pt x="2678" y="7756"/>
                    <a:pt x="2832" y="9992"/>
                    <a:pt x="1933" y="11679"/>
                  </a:cubicBezTo>
                  <a:cubicBezTo>
                    <a:pt x="1609" y="12298"/>
                    <a:pt x="2068" y="12838"/>
                    <a:pt x="2557" y="12838"/>
                  </a:cubicBezTo>
                  <a:cubicBezTo>
                    <a:pt x="2795" y="12838"/>
                    <a:pt x="3039" y="12711"/>
                    <a:pt x="3204" y="12402"/>
                  </a:cubicBezTo>
                  <a:cubicBezTo>
                    <a:pt x="4300" y="10386"/>
                    <a:pt x="4212" y="7910"/>
                    <a:pt x="3862" y="5828"/>
                  </a:cubicBezTo>
                  <a:cubicBezTo>
                    <a:pt x="3489" y="3790"/>
                    <a:pt x="2700" y="1883"/>
                    <a:pt x="1560" y="261"/>
                  </a:cubicBezTo>
                  <a:cubicBezTo>
                    <a:pt x="1433" y="78"/>
                    <a:pt x="1273" y="1"/>
                    <a:pt x="1110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g2846f776ca8_2_302"/>
            <p:cNvSpPr/>
            <p:nvPr/>
          </p:nvSpPr>
          <p:spPr>
            <a:xfrm>
              <a:off x="2542800" y="3574375"/>
              <a:ext cx="130100" cy="271900"/>
            </a:xfrm>
            <a:custGeom>
              <a:rect b="b" l="l" r="r" t="t"/>
              <a:pathLst>
                <a:path extrusionOk="0" h="10876" w="5204">
                  <a:moveTo>
                    <a:pt x="4480" y="0"/>
                  </a:moveTo>
                  <a:cubicBezTo>
                    <a:pt x="4057" y="0"/>
                    <a:pt x="3535" y="386"/>
                    <a:pt x="3604" y="910"/>
                  </a:cubicBezTo>
                  <a:cubicBezTo>
                    <a:pt x="3801" y="2379"/>
                    <a:pt x="3669" y="3913"/>
                    <a:pt x="3231" y="5381"/>
                  </a:cubicBezTo>
                  <a:cubicBezTo>
                    <a:pt x="2793" y="6827"/>
                    <a:pt x="2026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2" y="10728"/>
                  </a:cubicBezTo>
                  <a:cubicBezTo>
                    <a:pt x="2990" y="9567"/>
                    <a:pt x="3932" y="7572"/>
                    <a:pt x="4524" y="5797"/>
                  </a:cubicBezTo>
                  <a:cubicBezTo>
                    <a:pt x="5094" y="4022"/>
                    <a:pt x="5203" y="2203"/>
                    <a:pt x="4984" y="450"/>
                  </a:cubicBezTo>
                  <a:cubicBezTo>
                    <a:pt x="4944" y="134"/>
                    <a:pt x="4729" y="0"/>
                    <a:pt x="4480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g2846f776ca8_2_302"/>
            <p:cNvSpPr/>
            <p:nvPr/>
          </p:nvSpPr>
          <p:spPr>
            <a:xfrm>
              <a:off x="2757150" y="3520150"/>
              <a:ext cx="577825" cy="728771"/>
            </a:xfrm>
            <a:custGeom>
              <a:rect b="b" l="l" r="r" t="t"/>
              <a:pathLst>
                <a:path extrusionOk="0" h="35403" w="23113">
                  <a:moveTo>
                    <a:pt x="19997" y="1"/>
                  </a:moveTo>
                  <a:cubicBezTo>
                    <a:pt x="19645" y="1"/>
                    <a:pt x="19260" y="85"/>
                    <a:pt x="18851" y="274"/>
                  </a:cubicBezTo>
                  <a:cubicBezTo>
                    <a:pt x="12364" y="3233"/>
                    <a:pt x="7850" y="9544"/>
                    <a:pt x="4826" y="15352"/>
                  </a:cubicBezTo>
                  <a:cubicBezTo>
                    <a:pt x="1801" y="21137"/>
                    <a:pt x="289" y="27295"/>
                    <a:pt x="48" y="33519"/>
                  </a:cubicBezTo>
                  <a:cubicBezTo>
                    <a:pt x="0" y="34820"/>
                    <a:pt x="929" y="35402"/>
                    <a:pt x="2000" y="35402"/>
                  </a:cubicBezTo>
                  <a:cubicBezTo>
                    <a:pt x="3383" y="35402"/>
                    <a:pt x="5005" y="34429"/>
                    <a:pt x="5067" y="32774"/>
                  </a:cubicBezTo>
                  <a:cubicBezTo>
                    <a:pt x="5264" y="27624"/>
                    <a:pt x="6623" y="22452"/>
                    <a:pt x="9033" y="17631"/>
                  </a:cubicBezTo>
                  <a:cubicBezTo>
                    <a:pt x="11444" y="12831"/>
                    <a:pt x="15191" y="6958"/>
                    <a:pt x="20561" y="4482"/>
                  </a:cubicBezTo>
                  <a:cubicBezTo>
                    <a:pt x="23113" y="3310"/>
                    <a:pt x="22207" y="1"/>
                    <a:pt x="19997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g2846f776ca8_2_302"/>
            <p:cNvSpPr/>
            <p:nvPr/>
          </p:nvSpPr>
          <p:spPr>
            <a:xfrm>
              <a:off x="2372100" y="3239900"/>
              <a:ext cx="1122050" cy="168225"/>
            </a:xfrm>
            <a:custGeom>
              <a:rect b="b" l="l" r="r" t="t"/>
              <a:pathLst>
                <a:path extrusionOk="0" h="6729" w="44882">
                  <a:moveTo>
                    <a:pt x="1600" y="1"/>
                  </a:moveTo>
                  <a:cubicBezTo>
                    <a:pt x="1293" y="1"/>
                    <a:pt x="1008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7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6" y="6049"/>
                  </a:cubicBezTo>
                  <a:lnTo>
                    <a:pt x="44159" y="702"/>
                  </a:lnTo>
                  <a:cubicBezTo>
                    <a:pt x="44137" y="417"/>
                    <a:pt x="43852" y="154"/>
                    <a:pt x="43567" y="154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g2846f776ca8_2_302"/>
            <p:cNvSpPr/>
            <p:nvPr/>
          </p:nvSpPr>
          <p:spPr>
            <a:xfrm>
              <a:off x="2271275" y="4147175"/>
              <a:ext cx="1322600" cy="126050"/>
            </a:xfrm>
            <a:custGeom>
              <a:rect b="b" l="l" r="r" t="t"/>
              <a:pathLst>
                <a:path extrusionOk="0" h="5042" w="52904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58" y="5041"/>
                    <a:pt x="5019" y="5041"/>
                  </a:cubicBezTo>
                  <a:lnTo>
                    <a:pt x="47863" y="5041"/>
                  </a:lnTo>
                  <a:cubicBezTo>
                    <a:pt x="50668" y="5041"/>
                    <a:pt x="52904" y="2806"/>
                    <a:pt x="52904" y="23"/>
                  </a:cubicBezTo>
                  <a:lnTo>
                    <a:pt x="52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g2846f776ca8_2_302"/>
            <p:cNvSpPr/>
            <p:nvPr/>
          </p:nvSpPr>
          <p:spPr>
            <a:xfrm>
              <a:off x="2692050" y="3543900"/>
              <a:ext cx="480500" cy="453275"/>
            </a:xfrm>
            <a:custGeom>
              <a:rect b="b" l="l" r="r" t="t"/>
              <a:pathLst>
                <a:path extrusionOk="0" h="18131" w="19220">
                  <a:moveTo>
                    <a:pt x="9581" y="0"/>
                  </a:moveTo>
                  <a:cubicBezTo>
                    <a:pt x="5079" y="0"/>
                    <a:pt x="1159" y="3380"/>
                    <a:pt x="592" y="7959"/>
                  </a:cubicBezTo>
                  <a:cubicBezTo>
                    <a:pt x="0" y="12933"/>
                    <a:pt x="3529" y="17470"/>
                    <a:pt x="8503" y="18061"/>
                  </a:cubicBezTo>
                  <a:cubicBezTo>
                    <a:pt x="8881" y="18108"/>
                    <a:pt x="9256" y="18131"/>
                    <a:pt x="9627" y="18131"/>
                  </a:cubicBezTo>
                  <a:cubicBezTo>
                    <a:pt x="14141" y="18131"/>
                    <a:pt x="18039" y="14769"/>
                    <a:pt x="18606" y="10172"/>
                  </a:cubicBezTo>
                  <a:cubicBezTo>
                    <a:pt x="19220" y="5197"/>
                    <a:pt x="15670" y="683"/>
                    <a:pt x="10695" y="69"/>
                  </a:cubicBezTo>
                  <a:cubicBezTo>
                    <a:pt x="10321" y="23"/>
                    <a:pt x="9949" y="0"/>
                    <a:pt x="9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g2846f776ca8_2_302"/>
            <p:cNvSpPr/>
            <p:nvPr/>
          </p:nvSpPr>
          <p:spPr>
            <a:xfrm>
              <a:off x="2925450" y="3780750"/>
              <a:ext cx="139175" cy="118500"/>
            </a:xfrm>
            <a:custGeom>
              <a:rect b="b" l="l" r="r" t="t"/>
              <a:pathLst>
                <a:path extrusionOk="0" h="4740" w="5567">
                  <a:moveTo>
                    <a:pt x="4136" y="1"/>
                  </a:moveTo>
                  <a:cubicBezTo>
                    <a:pt x="4079" y="1"/>
                    <a:pt x="4022" y="13"/>
                    <a:pt x="3967" y="41"/>
                  </a:cubicBezTo>
                  <a:cubicBezTo>
                    <a:pt x="3704" y="150"/>
                    <a:pt x="3594" y="435"/>
                    <a:pt x="3726" y="698"/>
                  </a:cubicBezTo>
                  <a:lnTo>
                    <a:pt x="4405" y="1881"/>
                  </a:lnTo>
                  <a:cubicBezTo>
                    <a:pt x="4515" y="2079"/>
                    <a:pt x="4580" y="2342"/>
                    <a:pt x="4493" y="2539"/>
                  </a:cubicBezTo>
                  <a:cubicBezTo>
                    <a:pt x="4383" y="2868"/>
                    <a:pt x="4076" y="3065"/>
                    <a:pt x="3748" y="3065"/>
                  </a:cubicBezTo>
                  <a:lnTo>
                    <a:pt x="2060" y="3065"/>
                  </a:lnTo>
                  <a:lnTo>
                    <a:pt x="2060" y="2605"/>
                  </a:lnTo>
                  <a:cubicBezTo>
                    <a:pt x="2060" y="2454"/>
                    <a:pt x="1933" y="2355"/>
                    <a:pt x="1795" y="2355"/>
                  </a:cubicBezTo>
                  <a:cubicBezTo>
                    <a:pt x="1752" y="2355"/>
                    <a:pt x="1707" y="2365"/>
                    <a:pt x="1666" y="2386"/>
                  </a:cubicBezTo>
                  <a:lnTo>
                    <a:pt x="285" y="3174"/>
                  </a:lnTo>
                  <a:cubicBezTo>
                    <a:pt x="0" y="3350"/>
                    <a:pt x="0" y="3744"/>
                    <a:pt x="285" y="3920"/>
                  </a:cubicBezTo>
                  <a:lnTo>
                    <a:pt x="1666" y="4708"/>
                  </a:lnTo>
                  <a:cubicBezTo>
                    <a:pt x="1707" y="4729"/>
                    <a:pt x="1750" y="4739"/>
                    <a:pt x="1792" y="4739"/>
                  </a:cubicBezTo>
                  <a:cubicBezTo>
                    <a:pt x="1924" y="4739"/>
                    <a:pt x="2038" y="4640"/>
                    <a:pt x="2038" y="4489"/>
                  </a:cubicBezTo>
                  <a:lnTo>
                    <a:pt x="2060" y="3985"/>
                  </a:lnTo>
                  <a:lnTo>
                    <a:pt x="3704" y="3985"/>
                  </a:lnTo>
                  <a:cubicBezTo>
                    <a:pt x="4252" y="3985"/>
                    <a:pt x="4800" y="3722"/>
                    <a:pt x="5128" y="3284"/>
                  </a:cubicBezTo>
                  <a:cubicBezTo>
                    <a:pt x="5545" y="2736"/>
                    <a:pt x="5567" y="2035"/>
                    <a:pt x="5238" y="1465"/>
                  </a:cubicBezTo>
                  <a:lnTo>
                    <a:pt x="4559" y="260"/>
                  </a:lnTo>
                  <a:cubicBezTo>
                    <a:pt x="4476" y="112"/>
                    <a:pt x="4308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g2846f776ca8_2_302"/>
            <p:cNvSpPr/>
            <p:nvPr/>
          </p:nvSpPr>
          <p:spPr>
            <a:xfrm>
              <a:off x="2876675" y="3644575"/>
              <a:ext cx="133725" cy="107400"/>
            </a:xfrm>
            <a:custGeom>
              <a:rect b="b" l="l" r="r" t="t"/>
              <a:pathLst>
                <a:path extrusionOk="0" h="4296" w="5349">
                  <a:moveTo>
                    <a:pt x="2223" y="1"/>
                  </a:moveTo>
                  <a:cubicBezTo>
                    <a:pt x="1627" y="1"/>
                    <a:pt x="1069" y="320"/>
                    <a:pt x="768" y="842"/>
                  </a:cubicBezTo>
                  <a:lnTo>
                    <a:pt x="110" y="2025"/>
                  </a:lnTo>
                  <a:cubicBezTo>
                    <a:pt x="1" y="2222"/>
                    <a:pt x="45" y="2485"/>
                    <a:pt x="220" y="2661"/>
                  </a:cubicBezTo>
                  <a:cubicBezTo>
                    <a:pt x="271" y="2683"/>
                    <a:pt x="331" y="2694"/>
                    <a:pt x="393" y="2694"/>
                  </a:cubicBezTo>
                  <a:cubicBezTo>
                    <a:pt x="574" y="2694"/>
                    <a:pt x="780" y="2604"/>
                    <a:pt x="877" y="2441"/>
                  </a:cubicBezTo>
                  <a:lnTo>
                    <a:pt x="1535" y="1258"/>
                  </a:lnTo>
                  <a:cubicBezTo>
                    <a:pt x="1644" y="1061"/>
                    <a:pt x="1842" y="907"/>
                    <a:pt x="2083" y="842"/>
                  </a:cubicBezTo>
                  <a:cubicBezTo>
                    <a:pt x="2124" y="836"/>
                    <a:pt x="2165" y="833"/>
                    <a:pt x="2206" y="833"/>
                  </a:cubicBezTo>
                  <a:cubicBezTo>
                    <a:pt x="2491" y="833"/>
                    <a:pt x="2762" y="968"/>
                    <a:pt x="2915" y="1236"/>
                  </a:cubicBezTo>
                  <a:lnTo>
                    <a:pt x="3726" y="2682"/>
                  </a:lnTo>
                  <a:lnTo>
                    <a:pt x="3726" y="2704"/>
                  </a:lnTo>
                  <a:lnTo>
                    <a:pt x="3332" y="2967"/>
                  </a:lnTo>
                  <a:cubicBezTo>
                    <a:pt x="3157" y="3033"/>
                    <a:pt x="3157" y="3296"/>
                    <a:pt x="3332" y="3406"/>
                  </a:cubicBezTo>
                  <a:lnTo>
                    <a:pt x="4800" y="4238"/>
                  </a:lnTo>
                  <a:cubicBezTo>
                    <a:pt x="4862" y="4278"/>
                    <a:pt x="4929" y="4296"/>
                    <a:pt x="4993" y="4296"/>
                  </a:cubicBezTo>
                  <a:cubicBezTo>
                    <a:pt x="5179" y="4296"/>
                    <a:pt x="5348" y="4149"/>
                    <a:pt x="5348" y="3954"/>
                  </a:cubicBezTo>
                  <a:lnTo>
                    <a:pt x="5348" y="2244"/>
                  </a:lnTo>
                  <a:cubicBezTo>
                    <a:pt x="5348" y="2094"/>
                    <a:pt x="5233" y="1994"/>
                    <a:pt x="5111" y="1994"/>
                  </a:cubicBezTo>
                  <a:cubicBezTo>
                    <a:pt x="5073" y="1994"/>
                    <a:pt x="5034" y="2004"/>
                    <a:pt x="4997" y="2025"/>
                  </a:cubicBezTo>
                  <a:lnTo>
                    <a:pt x="4581" y="2266"/>
                  </a:lnTo>
                  <a:lnTo>
                    <a:pt x="4559" y="2266"/>
                  </a:lnTo>
                  <a:lnTo>
                    <a:pt x="3748" y="907"/>
                  </a:lnTo>
                  <a:cubicBezTo>
                    <a:pt x="3463" y="403"/>
                    <a:pt x="2959" y="31"/>
                    <a:pt x="2389" y="9"/>
                  </a:cubicBezTo>
                  <a:cubicBezTo>
                    <a:pt x="2334" y="3"/>
                    <a:pt x="2278" y="1"/>
                    <a:pt x="2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g2846f776ca8_2_302"/>
            <p:cNvSpPr/>
            <p:nvPr/>
          </p:nvSpPr>
          <p:spPr>
            <a:xfrm>
              <a:off x="2799975" y="3742425"/>
              <a:ext cx="86600" cy="137975"/>
            </a:xfrm>
            <a:custGeom>
              <a:rect b="b" l="l" r="r" t="t"/>
              <a:pathLst>
                <a:path extrusionOk="0" h="5519" w="3464">
                  <a:moveTo>
                    <a:pt x="2435" y="1"/>
                  </a:moveTo>
                  <a:cubicBezTo>
                    <a:pt x="2376" y="1"/>
                    <a:pt x="2316" y="13"/>
                    <a:pt x="2258" y="40"/>
                  </a:cubicBezTo>
                  <a:lnTo>
                    <a:pt x="724" y="938"/>
                  </a:lnTo>
                  <a:cubicBezTo>
                    <a:pt x="592" y="1026"/>
                    <a:pt x="592" y="1245"/>
                    <a:pt x="724" y="1311"/>
                  </a:cubicBezTo>
                  <a:lnTo>
                    <a:pt x="1162" y="1574"/>
                  </a:lnTo>
                  <a:lnTo>
                    <a:pt x="1162" y="1596"/>
                  </a:lnTo>
                  <a:lnTo>
                    <a:pt x="373" y="2954"/>
                  </a:lnTo>
                  <a:cubicBezTo>
                    <a:pt x="1" y="3502"/>
                    <a:pt x="44" y="4138"/>
                    <a:pt x="329" y="4664"/>
                  </a:cubicBezTo>
                  <a:cubicBezTo>
                    <a:pt x="636" y="5190"/>
                    <a:pt x="1184" y="5518"/>
                    <a:pt x="1820" y="5518"/>
                  </a:cubicBezTo>
                  <a:lnTo>
                    <a:pt x="2937" y="5518"/>
                  </a:lnTo>
                  <a:cubicBezTo>
                    <a:pt x="3178" y="5518"/>
                    <a:pt x="3397" y="5343"/>
                    <a:pt x="3441" y="5124"/>
                  </a:cubicBezTo>
                  <a:cubicBezTo>
                    <a:pt x="3463" y="4861"/>
                    <a:pt x="3244" y="4598"/>
                    <a:pt x="2959" y="4598"/>
                  </a:cubicBezTo>
                  <a:lnTo>
                    <a:pt x="1842" y="4598"/>
                  </a:lnTo>
                  <a:cubicBezTo>
                    <a:pt x="1622" y="4598"/>
                    <a:pt x="1381" y="4532"/>
                    <a:pt x="1250" y="4357"/>
                  </a:cubicBezTo>
                  <a:cubicBezTo>
                    <a:pt x="1031" y="4116"/>
                    <a:pt x="987" y="3765"/>
                    <a:pt x="1162" y="3458"/>
                  </a:cubicBezTo>
                  <a:lnTo>
                    <a:pt x="1951" y="2078"/>
                  </a:lnTo>
                  <a:lnTo>
                    <a:pt x="1973" y="2078"/>
                  </a:lnTo>
                  <a:lnTo>
                    <a:pt x="2411" y="2341"/>
                  </a:lnTo>
                  <a:cubicBezTo>
                    <a:pt x="2446" y="2354"/>
                    <a:pt x="2482" y="2360"/>
                    <a:pt x="2517" y="2360"/>
                  </a:cubicBezTo>
                  <a:cubicBezTo>
                    <a:pt x="2658" y="2360"/>
                    <a:pt x="2784" y="2262"/>
                    <a:pt x="2784" y="2121"/>
                  </a:cubicBezTo>
                  <a:lnTo>
                    <a:pt x="2784" y="324"/>
                  </a:lnTo>
                  <a:cubicBezTo>
                    <a:pt x="2784" y="125"/>
                    <a:pt x="2619" y="1"/>
                    <a:pt x="2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g2846f776ca8_2_302"/>
            <p:cNvSpPr/>
            <p:nvPr/>
          </p:nvSpPr>
          <p:spPr>
            <a:xfrm>
              <a:off x="2884900" y="3751100"/>
              <a:ext cx="97550" cy="77250"/>
            </a:xfrm>
            <a:custGeom>
              <a:rect b="b" l="l" r="r" t="t"/>
              <a:pathLst>
                <a:path extrusionOk="0" h="3090" w="3902">
                  <a:moveTo>
                    <a:pt x="1111" y="0"/>
                  </a:moveTo>
                  <a:cubicBezTo>
                    <a:pt x="914" y="0"/>
                    <a:pt x="717" y="57"/>
                    <a:pt x="548" y="175"/>
                  </a:cubicBezTo>
                  <a:cubicBezTo>
                    <a:pt x="110" y="481"/>
                    <a:pt x="0" y="1095"/>
                    <a:pt x="307" y="1555"/>
                  </a:cubicBezTo>
                  <a:cubicBezTo>
                    <a:pt x="614" y="1994"/>
                    <a:pt x="1929" y="3046"/>
                    <a:pt x="1951" y="3089"/>
                  </a:cubicBezTo>
                  <a:cubicBezTo>
                    <a:pt x="1973" y="3046"/>
                    <a:pt x="3288" y="1994"/>
                    <a:pt x="3595" y="1555"/>
                  </a:cubicBezTo>
                  <a:cubicBezTo>
                    <a:pt x="3901" y="1117"/>
                    <a:pt x="3792" y="481"/>
                    <a:pt x="3353" y="175"/>
                  </a:cubicBezTo>
                  <a:cubicBezTo>
                    <a:pt x="3185" y="57"/>
                    <a:pt x="2988" y="0"/>
                    <a:pt x="2791" y="0"/>
                  </a:cubicBezTo>
                  <a:cubicBezTo>
                    <a:pt x="2476" y="0"/>
                    <a:pt x="2162" y="146"/>
                    <a:pt x="1973" y="416"/>
                  </a:cubicBezTo>
                  <a:cubicBezTo>
                    <a:pt x="1973" y="460"/>
                    <a:pt x="1951" y="460"/>
                    <a:pt x="1951" y="481"/>
                  </a:cubicBezTo>
                  <a:cubicBezTo>
                    <a:pt x="1951" y="438"/>
                    <a:pt x="1929" y="438"/>
                    <a:pt x="1929" y="416"/>
                  </a:cubicBezTo>
                  <a:cubicBezTo>
                    <a:pt x="1740" y="146"/>
                    <a:pt x="1426" y="0"/>
                    <a:pt x="1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g2846f776ca8_2_302"/>
            <p:cNvSpPr/>
            <p:nvPr/>
          </p:nvSpPr>
          <p:spPr>
            <a:xfrm>
              <a:off x="270575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0" y="9073"/>
                  </a:moveTo>
                  <a:cubicBezTo>
                    <a:pt x="0" y="4055"/>
                    <a:pt x="4055" y="0"/>
                    <a:pt x="9073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g2846f776ca8_2_302"/>
            <p:cNvSpPr/>
            <p:nvPr/>
          </p:nvSpPr>
          <p:spPr>
            <a:xfrm>
              <a:off x="2384150" y="3323725"/>
              <a:ext cx="1099600" cy="25"/>
            </a:xfrm>
            <a:custGeom>
              <a:rect b="b" l="l" r="r" t="t"/>
              <a:pathLst>
                <a:path extrusionOk="0" fill="none" h="1" w="43984">
                  <a:moveTo>
                    <a:pt x="0" y="1"/>
                  </a:moveTo>
                  <a:lnTo>
                    <a:pt x="4398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g2846f776ca8_2_302"/>
            <p:cNvSpPr/>
            <p:nvPr/>
          </p:nvSpPr>
          <p:spPr>
            <a:xfrm>
              <a:off x="2492075" y="4147175"/>
              <a:ext cx="883200" cy="25"/>
            </a:xfrm>
            <a:custGeom>
              <a:rect b="b" l="l" r="r" t="t"/>
              <a:pathLst>
                <a:path extrusionOk="0" fill="none" h="1" w="35328">
                  <a:moveTo>
                    <a:pt x="0" y="1"/>
                  </a:moveTo>
                  <a:lnTo>
                    <a:pt x="353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2" name="Google Shape;2172;g2846f776ca8_2_302"/>
          <p:cNvGrpSpPr/>
          <p:nvPr/>
        </p:nvGrpSpPr>
        <p:grpSpPr>
          <a:xfrm flipH="1">
            <a:off x="307941" y="3746850"/>
            <a:ext cx="1322050" cy="1033325"/>
            <a:chOff x="-116825" y="3239900"/>
            <a:chExt cx="1322050" cy="1033325"/>
          </a:xfrm>
        </p:grpSpPr>
        <p:sp>
          <p:nvSpPr>
            <p:cNvPr id="2173" name="Google Shape;2173;g2846f776ca8_2_302"/>
            <p:cNvSpPr/>
            <p:nvPr/>
          </p:nvSpPr>
          <p:spPr>
            <a:xfrm>
              <a:off x="-43950" y="3243200"/>
              <a:ext cx="1176875" cy="1005375"/>
            </a:xfrm>
            <a:custGeom>
              <a:rect b="b" l="l" r="r" t="t"/>
              <a:pathLst>
                <a:path extrusionOk="0" h="40215" w="47075">
                  <a:moveTo>
                    <a:pt x="2740" y="0"/>
                  </a:moveTo>
                  <a:lnTo>
                    <a:pt x="1" y="40214"/>
                  </a:lnTo>
                  <a:lnTo>
                    <a:pt x="47074" y="40214"/>
                  </a:lnTo>
                  <a:lnTo>
                    <a:pt x="43283" y="13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g2846f776ca8_2_302"/>
            <p:cNvSpPr/>
            <p:nvPr/>
          </p:nvSpPr>
          <p:spPr>
            <a:xfrm>
              <a:off x="685163" y="3314274"/>
              <a:ext cx="331144" cy="271912"/>
            </a:xfrm>
            <a:custGeom>
              <a:rect b="b" l="l" r="r" t="t"/>
              <a:pathLst>
                <a:path extrusionOk="0" h="17886" w="16716">
                  <a:moveTo>
                    <a:pt x="1372" y="0"/>
                  </a:moveTo>
                  <a:cubicBezTo>
                    <a:pt x="676" y="0"/>
                    <a:pt x="1" y="444"/>
                    <a:pt x="44" y="1340"/>
                  </a:cubicBezTo>
                  <a:cubicBezTo>
                    <a:pt x="198" y="5241"/>
                    <a:pt x="2718" y="8813"/>
                    <a:pt x="5326" y="11596"/>
                  </a:cubicBezTo>
                  <a:cubicBezTo>
                    <a:pt x="7912" y="14336"/>
                    <a:pt x="11046" y="16374"/>
                    <a:pt x="14508" y="17776"/>
                  </a:cubicBezTo>
                  <a:cubicBezTo>
                    <a:pt x="14692" y="17851"/>
                    <a:pt x="14865" y="17885"/>
                    <a:pt x="15024" y="17885"/>
                  </a:cubicBezTo>
                  <a:cubicBezTo>
                    <a:pt x="16305" y="17885"/>
                    <a:pt x="16716" y="15688"/>
                    <a:pt x="15253" y="15103"/>
                  </a:cubicBezTo>
                  <a:cubicBezTo>
                    <a:pt x="12361" y="13919"/>
                    <a:pt x="9775" y="12144"/>
                    <a:pt x="7605" y="9909"/>
                  </a:cubicBezTo>
                  <a:cubicBezTo>
                    <a:pt x="5435" y="7695"/>
                    <a:pt x="2981" y="4540"/>
                    <a:pt x="2828" y="1340"/>
                  </a:cubicBezTo>
                  <a:cubicBezTo>
                    <a:pt x="2795" y="450"/>
                    <a:pt x="2073" y="0"/>
                    <a:pt x="1372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g2846f776ca8_2_302"/>
            <p:cNvSpPr/>
            <p:nvPr/>
          </p:nvSpPr>
          <p:spPr>
            <a:xfrm>
              <a:off x="2840" y="3245225"/>
              <a:ext cx="184126" cy="315850"/>
            </a:xfrm>
            <a:custGeom>
              <a:rect b="b" l="l" r="r" t="t"/>
              <a:pathLst>
                <a:path extrusionOk="0" h="14749" w="8598">
                  <a:moveTo>
                    <a:pt x="7737" y="0"/>
                  </a:moveTo>
                  <a:cubicBezTo>
                    <a:pt x="7208" y="0"/>
                    <a:pt x="6625" y="387"/>
                    <a:pt x="6625" y="1082"/>
                  </a:cubicBezTo>
                  <a:cubicBezTo>
                    <a:pt x="6625" y="3274"/>
                    <a:pt x="6186" y="5422"/>
                    <a:pt x="5310" y="7438"/>
                  </a:cubicBezTo>
                  <a:cubicBezTo>
                    <a:pt x="4433" y="9432"/>
                    <a:pt x="3053" y="11865"/>
                    <a:pt x="1015" y="12829"/>
                  </a:cubicBezTo>
                  <a:cubicBezTo>
                    <a:pt x="1" y="13288"/>
                    <a:pt x="439" y="14749"/>
                    <a:pt x="1325" y="14749"/>
                  </a:cubicBezTo>
                  <a:cubicBezTo>
                    <a:pt x="1454" y="14749"/>
                    <a:pt x="1593" y="14718"/>
                    <a:pt x="1738" y="14648"/>
                  </a:cubicBezTo>
                  <a:cubicBezTo>
                    <a:pt x="4236" y="13508"/>
                    <a:pt x="5902" y="10922"/>
                    <a:pt x="6997" y="8468"/>
                  </a:cubicBezTo>
                  <a:cubicBezTo>
                    <a:pt x="8093" y="6057"/>
                    <a:pt x="8597" y="3493"/>
                    <a:pt x="8575" y="841"/>
                  </a:cubicBezTo>
                  <a:cubicBezTo>
                    <a:pt x="8575" y="266"/>
                    <a:pt x="8175" y="0"/>
                    <a:pt x="7737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g2846f776ca8_2_302"/>
            <p:cNvSpPr/>
            <p:nvPr/>
          </p:nvSpPr>
          <p:spPr>
            <a:xfrm>
              <a:off x="58736" y="3347500"/>
              <a:ext cx="192000" cy="329475"/>
            </a:xfrm>
            <a:custGeom>
              <a:rect b="b" l="l" r="r" t="t"/>
              <a:pathLst>
                <a:path extrusionOk="0" h="13179" w="7680">
                  <a:moveTo>
                    <a:pt x="6908" y="0"/>
                  </a:moveTo>
                  <a:cubicBezTo>
                    <a:pt x="6432" y="0"/>
                    <a:pt x="5904" y="343"/>
                    <a:pt x="5904" y="956"/>
                  </a:cubicBezTo>
                  <a:cubicBezTo>
                    <a:pt x="5904" y="2907"/>
                    <a:pt x="5488" y="4835"/>
                    <a:pt x="4721" y="6654"/>
                  </a:cubicBezTo>
                  <a:cubicBezTo>
                    <a:pt x="3954" y="8429"/>
                    <a:pt x="2726" y="10621"/>
                    <a:pt x="885" y="11475"/>
                  </a:cubicBezTo>
                  <a:cubicBezTo>
                    <a:pt x="1" y="11879"/>
                    <a:pt x="416" y="13179"/>
                    <a:pt x="1213" y="13179"/>
                  </a:cubicBezTo>
                  <a:cubicBezTo>
                    <a:pt x="1323" y="13179"/>
                    <a:pt x="1442" y="13153"/>
                    <a:pt x="1565" y="13097"/>
                  </a:cubicBezTo>
                  <a:cubicBezTo>
                    <a:pt x="3800" y="12045"/>
                    <a:pt x="5268" y="9722"/>
                    <a:pt x="6255" y="7553"/>
                  </a:cubicBezTo>
                  <a:cubicBezTo>
                    <a:pt x="7219" y="5427"/>
                    <a:pt x="7679" y="3082"/>
                    <a:pt x="7657" y="737"/>
                  </a:cubicBezTo>
                  <a:cubicBezTo>
                    <a:pt x="7657" y="233"/>
                    <a:pt x="7300" y="0"/>
                    <a:pt x="6908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g2846f776ca8_2_302"/>
            <p:cNvSpPr/>
            <p:nvPr/>
          </p:nvSpPr>
          <p:spPr>
            <a:xfrm>
              <a:off x="806930" y="3764154"/>
              <a:ext cx="289615" cy="444448"/>
            </a:xfrm>
            <a:custGeom>
              <a:rect b="b" l="l" r="r" t="t"/>
              <a:pathLst>
                <a:path extrusionOk="0" h="24913" w="16234">
                  <a:moveTo>
                    <a:pt x="14033" y="1"/>
                  </a:moveTo>
                  <a:cubicBezTo>
                    <a:pt x="13786" y="1"/>
                    <a:pt x="13517" y="59"/>
                    <a:pt x="13232" y="191"/>
                  </a:cubicBezTo>
                  <a:cubicBezTo>
                    <a:pt x="8696" y="2273"/>
                    <a:pt x="5518" y="6722"/>
                    <a:pt x="3370" y="10820"/>
                  </a:cubicBezTo>
                  <a:cubicBezTo>
                    <a:pt x="1266" y="14874"/>
                    <a:pt x="193" y="19235"/>
                    <a:pt x="39" y="23596"/>
                  </a:cubicBezTo>
                  <a:cubicBezTo>
                    <a:pt x="1" y="24505"/>
                    <a:pt x="651" y="24912"/>
                    <a:pt x="1401" y="24912"/>
                  </a:cubicBezTo>
                  <a:cubicBezTo>
                    <a:pt x="2371" y="24912"/>
                    <a:pt x="3508" y="24232"/>
                    <a:pt x="3546" y="23070"/>
                  </a:cubicBezTo>
                  <a:cubicBezTo>
                    <a:pt x="3677" y="19454"/>
                    <a:pt x="4641" y="15817"/>
                    <a:pt x="6329" y="12420"/>
                  </a:cubicBezTo>
                  <a:cubicBezTo>
                    <a:pt x="8016" y="9023"/>
                    <a:pt x="10668" y="4881"/>
                    <a:pt x="14437" y="3150"/>
                  </a:cubicBezTo>
                  <a:cubicBezTo>
                    <a:pt x="16234" y="2318"/>
                    <a:pt x="15583" y="1"/>
                    <a:pt x="1403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g2846f776ca8_2_302"/>
            <p:cNvSpPr/>
            <p:nvPr/>
          </p:nvSpPr>
          <p:spPr>
            <a:xfrm>
              <a:off x="945063" y="3914471"/>
              <a:ext cx="152032" cy="233526"/>
            </a:xfrm>
            <a:custGeom>
              <a:rect b="b" l="l" r="r" t="t"/>
              <a:pathLst>
                <a:path extrusionOk="0" h="13090" w="8522">
                  <a:moveTo>
                    <a:pt x="7344" y="0"/>
                  </a:moveTo>
                  <a:cubicBezTo>
                    <a:pt x="7218" y="0"/>
                    <a:pt x="7081" y="29"/>
                    <a:pt x="6935" y="93"/>
                  </a:cubicBezTo>
                  <a:cubicBezTo>
                    <a:pt x="4569" y="1189"/>
                    <a:pt x="2881" y="3512"/>
                    <a:pt x="1763" y="5681"/>
                  </a:cubicBezTo>
                  <a:cubicBezTo>
                    <a:pt x="646" y="7829"/>
                    <a:pt x="98" y="10086"/>
                    <a:pt x="10" y="12387"/>
                  </a:cubicBezTo>
                  <a:cubicBezTo>
                    <a:pt x="1" y="12870"/>
                    <a:pt x="353" y="13089"/>
                    <a:pt x="752" y="13089"/>
                  </a:cubicBezTo>
                  <a:cubicBezTo>
                    <a:pt x="1258" y="13089"/>
                    <a:pt x="1839" y="12737"/>
                    <a:pt x="1851" y="12124"/>
                  </a:cubicBezTo>
                  <a:cubicBezTo>
                    <a:pt x="1939" y="10240"/>
                    <a:pt x="2421" y="8311"/>
                    <a:pt x="3319" y="6536"/>
                  </a:cubicBezTo>
                  <a:cubicBezTo>
                    <a:pt x="4196" y="4761"/>
                    <a:pt x="5599" y="2591"/>
                    <a:pt x="7571" y="1693"/>
                  </a:cubicBezTo>
                  <a:cubicBezTo>
                    <a:pt x="8521" y="1218"/>
                    <a:pt x="8169" y="0"/>
                    <a:pt x="7344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g2846f776ca8_2_302"/>
            <p:cNvSpPr/>
            <p:nvPr/>
          </p:nvSpPr>
          <p:spPr>
            <a:xfrm>
              <a:off x="-28100" y="3943784"/>
              <a:ext cx="221400" cy="297558"/>
            </a:xfrm>
            <a:custGeom>
              <a:rect b="b" l="l" r="r" t="t"/>
              <a:pathLst>
                <a:path extrusionOk="0" h="13143" w="8856">
                  <a:moveTo>
                    <a:pt x="1113" y="1"/>
                  </a:moveTo>
                  <a:cubicBezTo>
                    <a:pt x="390" y="1"/>
                    <a:pt x="1" y="1363"/>
                    <a:pt x="791" y="1852"/>
                  </a:cubicBezTo>
                  <a:cubicBezTo>
                    <a:pt x="2413" y="2861"/>
                    <a:pt x="3793" y="4285"/>
                    <a:pt x="4889" y="5972"/>
                  </a:cubicBezTo>
                  <a:cubicBezTo>
                    <a:pt x="5985" y="7638"/>
                    <a:pt x="7124" y="9939"/>
                    <a:pt x="6905" y="12109"/>
                  </a:cubicBezTo>
                  <a:cubicBezTo>
                    <a:pt x="6845" y="12771"/>
                    <a:pt x="7314" y="13142"/>
                    <a:pt x="7771" y="13142"/>
                  </a:cubicBezTo>
                  <a:cubicBezTo>
                    <a:pt x="8146" y="13142"/>
                    <a:pt x="8512" y="12893"/>
                    <a:pt x="8571" y="12350"/>
                  </a:cubicBezTo>
                  <a:cubicBezTo>
                    <a:pt x="8856" y="9720"/>
                    <a:pt x="7672" y="7112"/>
                    <a:pt x="6379" y="5052"/>
                  </a:cubicBezTo>
                  <a:cubicBezTo>
                    <a:pt x="5108" y="3014"/>
                    <a:pt x="3399" y="1370"/>
                    <a:pt x="1492" y="121"/>
                  </a:cubicBezTo>
                  <a:cubicBezTo>
                    <a:pt x="1359" y="38"/>
                    <a:pt x="1232" y="1"/>
                    <a:pt x="111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g2846f776ca8_2_302"/>
            <p:cNvSpPr/>
            <p:nvPr/>
          </p:nvSpPr>
          <p:spPr>
            <a:xfrm>
              <a:off x="51075" y="3829525"/>
              <a:ext cx="309325" cy="414244"/>
            </a:xfrm>
            <a:custGeom>
              <a:rect b="b" l="l" r="r" t="t"/>
              <a:pathLst>
                <a:path extrusionOk="0" h="18297" w="12373">
                  <a:moveTo>
                    <a:pt x="1545" y="0"/>
                  </a:moveTo>
                  <a:cubicBezTo>
                    <a:pt x="550" y="0"/>
                    <a:pt x="0" y="1887"/>
                    <a:pt x="1109" y="2582"/>
                  </a:cubicBezTo>
                  <a:cubicBezTo>
                    <a:pt x="3366" y="4007"/>
                    <a:pt x="5294" y="5979"/>
                    <a:pt x="6806" y="8302"/>
                  </a:cubicBezTo>
                  <a:cubicBezTo>
                    <a:pt x="8319" y="10625"/>
                    <a:pt x="9962" y="13825"/>
                    <a:pt x="9655" y="16871"/>
                  </a:cubicBezTo>
                  <a:cubicBezTo>
                    <a:pt x="9571" y="17785"/>
                    <a:pt x="10233" y="18296"/>
                    <a:pt x="10873" y="18296"/>
                  </a:cubicBezTo>
                  <a:cubicBezTo>
                    <a:pt x="11398" y="18296"/>
                    <a:pt x="11909" y="17951"/>
                    <a:pt x="11978" y="17199"/>
                  </a:cubicBezTo>
                  <a:cubicBezTo>
                    <a:pt x="12373" y="13562"/>
                    <a:pt x="10729" y="9880"/>
                    <a:pt x="8910" y="7031"/>
                  </a:cubicBezTo>
                  <a:cubicBezTo>
                    <a:pt x="7113" y="4160"/>
                    <a:pt x="4790" y="1881"/>
                    <a:pt x="2073" y="172"/>
                  </a:cubicBezTo>
                  <a:cubicBezTo>
                    <a:pt x="1888" y="53"/>
                    <a:pt x="1710" y="0"/>
                    <a:pt x="154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g2846f776ca8_2_302"/>
            <p:cNvSpPr/>
            <p:nvPr/>
          </p:nvSpPr>
          <p:spPr>
            <a:xfrm rot="2700000">
              <a:off x="356729" y="3247421"/>
              <a:ext cx="155109" cy="364083"/>
            </a:xfrm>
            <a:custGeom>
              <a:rect b="b" l="l" r="r" t="t"/>
              <a:pathLst>
                <a:path extrusionOk="0" h="23608" w="7830">
                  <a:moveTo>
                    <a:pt x="2023" y="1"/>
                  </a:moveTo>
                  <a:cubicBezTo>
                    <a:pt x="1041" y="1"/>
                    <a:pt x="0" y="1516"/>
                    <a:pt x="772" y="2607"/>
                  </a:cubicBezTo>
                  <a:cubicBezTo>
                    <a:pt x="2526" y="5105"/>
                    <a:pt x="3709" y="8042"/>
                    <a:pt x="4279" y="11154"/>
                  </a:cubicBezTo>
                  <a:cubicBezTo>
                    <a:pt x="4849" y="14266"/>
                    <a:pt x="5177" y="18386"/>
                    <a:pt x="3534" y="21454"/>
                  </a:cubicBezTo>
                  <a:cubicBezTo>
                    <a:pt x="2926" y="22611"/>
                    <a:pt x="3783" y="23607"/>
                    <a:pt x="4679" y="23607"/>
                  </a:cubicBezTo>
                  <a:cubicBezTo>
                    <a:pt x="5108" y="23607"/>
                    <a:pt x="5544" y="23380"/>
                    <a:pt x="5835" y="22834"/>
                  </a:cubicBezTo>
                  <a:cubicBezTo>
                    <a:pt x="7829" y="19131"/>
                    <a:pt x="7698" y="14551"/>
                    <a:pt x="7062" y="10715"/>
                  </a:cubicBezTo>
                  <a:cubicBezTo>
                    <a:pt x="6427" y="6902"/>
                    <a:pt x="4958" y="3484"/>
                    <a:pt x="2854" y="481"/>
                  </a:cubicBezTo>
                  <a:cubicBezTo>
                    <a:pt x="2618" y="143"/>
                    <a:pt x="2323" y="1"/>
                    <a:pt x="202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g2846f776ca8_2_302"/>
            <p:cNvSpPr/>
            <p:nvPr/>
          </p:nvSpPr>
          <p:spPr>
            <a:xfrm>
              <a:off x="155250" y="3574375"/>
              <a:ext cx="129550" cy="271900"/>
            </a:xfrm>
            <a:custGeom>
              <a:rect b="b" l="l" r="r" t="t"/>
              <a:pathLst>
                <a:path extrusionOk="0" h="10876" w="5182">
                  <a:moveTo>
                    <a:pt x="4465" y="0"/>
                  </a:moveTo>
                  <a:cubicBezTo>
                    <a:pt x="4048" y="0"/>
                    <a:pt x="3535" y="386"/>
                    <a:pt x="3604" y="910"/>
                  </a:cubicBezTo>
                  <a:cubicBezTo>
                    <a:pt x="3801" y="2379"/>
                    <a:pt x="3648" y="3913"/>
                    <a:pt x="3209" y="5381"/>
                  </a:cubicBezTo>
                  <a:cubicBezTo>
                    <a:pt x="2771" y="6827"/>
                    <a:pt x="2004" y="8668"/>
                    <a:pt x="623" y="9632"/>
                  </a:cubicBezTo>
                  <a:cubicBezTo>
                    <a:pt x="1" y="10059"/>
                    <a:pt x="331" y="10876"/>
                    <a:pt x="887" y="10876"/>
                  </a:cubicBezTo>
                  <a:cubicBezTo>
                    <a:pt x="1016" y="10876"/>
                    <a:pt x="1158" y="10831"/>
                    <a:pt x="1303" y="10728"/>
                  </a:cubicBezTo>
                  <a:cubicBezTo>
                    <a:pt x="2968" y="9567"/>
                    <a:pt x="3932" y="7572"/>
                    <a:pt x="4502" y="5797"/>
                  </a:cubicBezTo>
                  <a:cubicBezTo>
                    <a:pt x="5072" y="4022"/>
                    <a:pt x="5182" y="2203"/>
                    <a:pt x="4962" y="450"/>
                  </a:cubicBezTo>
                  <a:cubicBezTo>
                    <a:pt x="4922" y="134"/>
                    <a:pt x="4710" y="0"/>
                    <a:pt x="4465" y="0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g2846f776ca8_2_302"/>
            <p:cNvSpPr/>
            <p:nvPr/>
          </p:nvSpPr>
          <p:spPr>
            <a:xfrm>
              <a:off x="644517" y="3596639"/>
              <a:ext cx="412425" cy="631857"/>
            </a:xfrm>
            <a:custGeom>
              <a:rect b="b" l="l" r="r" t="t"/>
              <a:pathLst>
                <a:path extrusionOk="0" h="35418" w="23118">
                  <a:moveTo>
                    <a:pt x="19973" y="1"/>
                  </a:moveTo>
                  <a:cubicBezTo>
                    <a:pt x="19622" y="1"/>
                    <a:pt x="19238" y="83"/>
                    <a:pt x="18830" y="267"/>
                  </a:cubicBezTo>
                  <a:cubicBezTo>
                    <a:pt x="12365" y="3226"/>
                    <a:pt x="7850" y="9559"/>
                    <a:pt x="4804" y="15367"/>
                  </a:cubicBezTo>
                  <a:cubicBezTo>
                    <a:pt x="1802" y="21152"/>
                    <a:pt x="289" y="27310"/>
                    <a:pt x="48" y="33534"/>
                  </a:cubicBezTo>
                  <a:cubicBezTo>
                    <a:pt x="1" y="34835"/>
                    <a:pt x="925" y="35417"/>
                    <a:pt x="1991" y="35417"/>
                  </a:cubicBezTo>
                  <a:cubicBezTo>
                    <a:pt x="3369" y="35417"/>
                    <a:pt x="4983" y="34445"/>
                    <a:pt x="5045" y="32789"/>
                  </a:cubicBezTo>
                  <a:cubicBezTo>
                    <a:pt x="5242" y="27639"/>
                    <a:pt x="6623" y="22467"/>
                    <a:pt x="9034" y="17646"/>
                  </a:cubicBezTo>
                  <a:cubicBezTo>
                    <a:pt x="11444" y="12847"/>
                    <a:pt x="15214" y="6951"/>
                    <a:pt x="20561" y="4497"/>
                  </a:cubicBezTo>
                  <a:cubicBezTo>
                    <a:pt x="23117" y="3304"/>
                    <a:pt x="22205" y="1"/>
                    <a:pt x="19973" y="1"/>
                  </a:cubicBezTo>
                  <a:close/>
                </a:path>
              </a:pathLst>
            </a:custGeom>
            <a:solidFill>
              <a:srgbClr val="FFFFFF">
                <a:alpha val="64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g2846f776ca8_2_302"/>
            <p:cNvSpPr/>
            <p:nvPr/>
          </p:nvSpPr>
          <p:spPr>
            <a:xfrm>
              <a:off x="-16550" y="3239900"/>
              <a:ext cx="1122075" cy="168225"/>
            </a:xfrm>
            <a:custGeom>
              <a:rect b="b" l="l" r="r" t="t"/>
              <a:pathLst>
                <a:path extrusionOk="0" h="6729" w="44883">
                  <a:moveTo>
                    <a:pt x="1622" y="1"/>
                  </a:moveTo>
                  <a:cubicBezTo>
                    <a:pt x="1315" y="1"/>
                    <a:pt x="1052" y="220"/>
                    <a:pt x="986" y="527"/>
                  </a:cubicBezTo>
                  <a:lnTo>
                    <a:pt x="66" y="6027"/>
                  </a:lnTo>
                  <a:cubicBezTo>
                    <a:pt x="0" y="6400"/>
                    <a:pt x="285" y="6729"/>
                    <a:pt x="658" y="6729"/>
                  </a:cubicBezTo>
                  <a:lnTo>
                    <a:pt x="44225" y="6729"/>
                  </a:lnTo>
                  <a:cubicBezTo>
                    <a:pt x="44575" y="6729"/>
                    <a:pt x="44882" y="6400"/>
                    <a:pt x="44817" y="6049"/>
                  </a:cubicBezTo>
                  <a:lnTo>
                    <a:pt x="44159" y="702"/>
                  </a:lnTo>
                  <a:cubicBezTo>
                    <a:pt x="44137" y="417"/>
                    <a:pt x="43874" y="154"/>
                    <a:pt x="43567" y="154"/>
                  </a:cubicBezTo>
                  <a:lnTo>
                    <a:pt x="16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g2846f776ca8_2_302"/>
            <p:cNvSpPr/>
            <p:nvPr/>
          </p:nvSpPr>
          <p:spPr>
            <a:xfrm>
              <a:off x="-116825" y="4147175"/>
              <a:ext cx="1322050" cy="126050"/>
            </a:xfrm>
            <a:custGeom>
              <a:rect b="b" l="l" r="r" t="t"/>
              <a:pathLst>
                <a:path extrusionOk="0" h="5042" w="52882">
                  <a:moveTo>
                    <a:pt x="1" y="1"/>
                  </a:moveTo>
                  <a:lnTo>
                    <a:pt x="1" y="23"/>
                  </a:lnTo>
                  <a:cubicBezTo>
                    <a:pt x="1" y="2806"/>
                    <a:pt x="2236" y="5041"/>
                    <a:pt x="4997" y="5041"/>
                  </a:cubicBezTo>
                  <a:lnTo>
                    <a:pt x="47885" y="5041"/>
                  </a:lnTo>
                  <a:cubicBezTo>
                    <a:pt x="50646" y="5041"/>
                    <a:pt x="52882" y="2806"/>
                    <a:pt x="52882" y="23"/>
                  </a:cubicBezTo>
                  <a:lnTo>
                    <a:pt x="5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g2846f776ca8_2_302"/>
            <p:cNvSpPr/>
            <p:nvPr/>
          </p:nvSpPr>
          <p:spPr>
            <a:xfrm>
              <a:off x="303950" y="3543875"/>
              <a:ext cx="480525" cy="453300"/>
            </a:xfrm>
            <a:custGeom>
              <a:rect b="b" l="l" r="r" t="t"/>
              <a:pathLst>
                <a:path extrusionOk="0" h="18132" w="19221">
                  <a:moveTo>
                    <a:pt x="9593" y="1"/>
                  </a:moveTo>
                  <a:cubicBezTo>
                    <a:pt x="5079" y="1"/>
                    <a:pt x="1181" y="3363"/>
                    <a:pt x="614" y="7960"/>
                  </a:cubicBezTo>
                  <a:cubicBezTo>
                    <a:pt x="1" y="12912"/>
                    <a:pt x="3529" y="17449"/>
                    <a:pt x="8504" y="18062"/>
                  </a:cubicBezTo>
                  <a:cubicBezTo>
                    <a:pt x="8881" y="18109"/>
                    <a:pt x="9257" y="18132"/>
                    <a:pt x="9628" y="18132"/>
                  </a:cubicBezTo>
                  <a:cubicBezTo>
                    <a:pt x="14142" y="18132"/>
                    <a:pt x="18039" y="14770"/>
                    <a:pt x="18606" y="10173"/>
                  </a:cubicBezTo>
                  <a:cubicBezTo>
                    <a:pt x="19220" y="5198"/>
                    <a:pt x="15692" y="684"/>
                    <a:pt x="10717" y="70"/>
                  </a:cubicBezTo>
                  <a:cubicBezTo>
                    <a:pt x="10339" y="24"/>
                    <a:pt x="9964" y="1"/>
                    <a:pt x="9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g2846f776ca8_2_302"/>
            <p:cNvSpPr/>
            <p:nvPr/>
          </p:nvSpPr>
          <p:spPr>
            <a:xfrm>
              <a:off x="317100" y="3543975"/>
              <a:ext cx="226850" cy="226850"/>
            </a:xfrm>
            <a:custGeom>
              <a:rect b="b" l="l" r="r" t="t"/>
              <a:pathLst>
                <a:path extrusionOk="0" fill="none" h="9074" w="9074">
                  <a:moveTo>
                    <a:pt x="1" y="9073"/>
                  </a:moveTo>
                  <a:cubicBezTo>
                    <a:pt x="1" y="4055"/>
                    <a:pt x="4055" y="0"/>
                    <a:pt x="9073" y="0"/>
                  </a:cubicBez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g2846f776ca8_2_302"/>
            <p:cNvSpPr/>
            <p:nvPr/>
          </p:nvSpPr>
          <p:spPr>
            <a:xfrm>
              <a:off x="-3400" y="3323725"/>
              <a:ext cx="1098500" cy="25"/>
            </a:xfrm>
            <a:custGeom>
              <a:rect b="b" l="l" r="r" t="t"/>
              <a:pathLst>
                <a:path extrusionOk="0" fill="none" h="1" w="43940">
                  <a:moveTo>
                    <a:pt x="0" y="1"/>
                  </a:moveTo>
                  <a:lnTo>
                    <a:pt x="4394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g2846f776ca8_2_302"/>
            <p:cNvSpPr/>
            <p:nvPr/>
          </p:nvSpPr>
          <p:spPr>
            <a:xfrm>
              <a:off x="103975" y="4147175"/>
              <a:ext cx="883750" cy="25"/>
            </a:xfrm>
            <a:custGeom>
              <a:rect b="b" l="l" r="r" t="t"/>
              <a:pathLst>
                <a:path extrusionOk="0" fill="none" h="1" w="35350">
                  <a:moveTo>
                    <a:pt x="1" y="1"/>
                  </a:moveTo>
                  <a:lnTo>
                    <a:pt x="35350" y="1"/>
                  </a:lnTo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g2846f776ca8_2_302"/>
            <p:cNvSpPr/>
            <p:nvPr/>
          </p:nvSpPr>
          <p:spPr>
            <a:xfrm>
              <a:off x="453525" y="3682000"/>
              <a:ext cx="146850" cy="54300"/>
            </a:xfrm>
            <a:custGeom>
              <a:rect b="b" l="l" r="r" t="t"/>
              <a:pathLst>
                <a:path extrusionOk="0" h="2172" w="5874">
                  <a:moveTo>
                    <a:pt x="1723" y="0"/>
                  </a:moveTo>
                  <a:cubicBezTo>
                    <a:pt x="1697" y="0"/>
                    <a:pt x="1671" y="1"/>
                    <a:pt x="1644" y="2"/>
                  </a:cubicBezTo>
                  <a:cubicBezTo>
                    <a:pt x="702" y="68"/>
                    <a:pt x="0" y="857"/>
                    <a:pt x="22" y="1799"/>
                  </a:cubicBezTo>
                  <a:lnTo>
                    <a:pt x="44" y="2172"/>
                  </a:lnTo>
                  <a:lnTo>
                    <a:pt x="2258" y="2062"/>
                  </a:lnTo>
                  <a:lnTo>
                    <a:pt x="3660" y="2018"/>
                  </a:lnTo>
                  <a:lnTo>
                    <a:pt x="5874" y="1909"/>
                  </a:lnTo>
                  <a:lnTo>
                    <a:pt x="5874" y="1690"/>
                  </a:lnTo>
                  <a:cubicBezTo>
                    <a:pt x="5811" y="766"/>
                    <a:pt x="5084" y="64"/>
                    <a:pt x="4195" y="64"/>
                  </a:cubicBezTo>
                  <a:cubicBezTo>
                    <a:pt x="4156" y="64"/>
                    <a:pt x="4116" y="65"/>
                    <a:pt x="4077" y="68"/>
                  </a:cubicBezTo>
                  <a:cubicBezTo>
                    <a:pt x="3660" y="90"/>
                    <a:pt x="3288" y="221"/>
                    <a:pt x="2981" y="484"/>
                  </a:cubicBezTo>
                  <a:cubicBezTo>
                    <a:pt x="2648" y="193"/>
                    <a:pt x="221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g2846f776ca8_2_302"/>
            <p:cNvSpPr/>
            <p:nvPr/>
          </p:nvSpPr>
          <p:spPr>
            <a:xfrm>
              <a:off x="479275" y="3852975"/>
              <a:ext cx="109600" cy="40025"/>
            </a:xfrm>
            <a:custGeom>
              <a:rect b="b" l="l" r="r" t="t"/>
              <a:pathLst>
                <a:path extrusionOk="0" h="1601" w="4384">
                  <a:moveTo>
                    <a:pt x="4340" y="1"/>
                  </a:moveTo>
                  <a:lnTo>
                    <a:pt x="2696" y="66"/>
                  </a:lnTo>
                  <a:lnTo>
                    <a:pt x="1644" y="132"/>
                  </a:lnTo>
                  <a:lnTo>
                    <a:pt x="0" y="220"/>
                  </a:lnTo>
                  <a:lnTo>
                    <a:pt x="0" y="373"/>
                  </a:lnTo>
                  <a:cubicBezTo>
                    <a:pt x="43" y="1039"/>
                    <a:pt x="591" y="1557"/>
                    <a:pt x="1273" y="1557"/>
                  </a:cubicBezTo>
                  <a:cubicBezTo>
                    <a:pt x="1287" y="1557"/>
                    <a:pt x="1301" y="1557"/>
                    <a:pt x="1315" y="1557"/>
                  </a:cubicBezTo>
                  <a:cubicBezTo>
                    <a:pt x="1622" y="1535"/>
                    <a:pt x="1929" y="1425"/>
                    <a:pt x="2148" y="1250"/>
                  </a:cubicBezTo>
                  <a:cubicBezTo>
                    <a:pt x="2411" y="1469"/>
                    <a:pt x="2784" y="1600"/>
                    <a:pt x="3156" y="1600"/>
                  </a:cubicBezTo>
                  <a:cubicBezTo>
                    <a:pt x="3836" y="1578"/>
                    <a:pt x="4383" y="987"/>
                    <a:pt x="4362" y="285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g2846f776ca8_2_302"/>
            <p:cNvSpPr/>
            <p:nvPr/>
          </p:nvSpPr>
          <p:spPr>
            <a:xfrm>
              <a:off x="525850" y="3620650"/>
              <a:ext cx="67850" cy="53725"/>
            </a:xfrm>
            <a:custGeom>
              <a:rect b="b" l="l" r="r" t="t"/>
              <a:pathLst>
                <a:path extrusionOk="0" h="2149" w="2714">
                  <a:moveTo>
                    <a:pt x="2221" y="1"/>
                  </a:moveTo>
                  <a:cubicBezTo>
                    <a:pt x="2211" y="1"/>
                    <a:pt x="2201" y="1"/>
                    <a:pt x="2192" y="2"/>
                  </a:cubicBezTo>
                  <a:cubicBezTo>
                    <a:pt x="1622" y="45"/>
                    <a:pt x="833" y="155"/>
                    <a:pt x="548" y="352"/>
                  </a:cubicBezTo>
                  <a:cubicBezTo>
                    <a:pt x="110" y="659"/>
                    <a:pt x="0" y="1295"/>
                    <a:pt x="307" y="1733"/>
                  </a:cubicBezTo>
                  <a:cubicBezTo>
                    <a:pt x="496" y="2003"/>
                    <a:pt x="810" y="2148"/>
                    <a:pt x="1125" y="2148"/>
                  </a:cubicBezTo>
                  <a:cubicBezTo>
                    <a:pt x="1322" y="2148"/>
                    <a:pt x="1519" y="2092"/>
                    <a:pt x="1688" y="1974"/>
                  </a:cubicBezTo>
                  <a:cubicBezTo>
                    <a:pt x="1951" y="1799"/>
                    <a:pt x="2345" y="1097"/>
                    <a:pt x="2586" y="571"/>
                  </a:cubicBezTo>
                  <a:cubicBezTo>
                    <a:pt x="2713" y="317"/>
                    <a:pt x="2512" y="1"/>
                    <a:pt x="22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g2846f776ca8_2_302"/>
            <p:cNvSpPr/>
            <p:nvPr/>
          </p:nvSpPr>
          <p:spPr>
            <a:xfrm>
              <a:off x="523100" y="3646575"/>
              <a:ext cx="35100" cy="56850"/>
            </a:xfrm>
            <a:custGeom>
              <a:rect b="b" l="l" r="r" t="t"/>
              <a:pathLst>
                <a:path extrusionOk="0" h="2274" w="1404">
                  <a:moveTo>
                    <a:pt x="1232" y="0"/>
                  </a:moveTo>
                  <a:cubicBezTo>
                    <a:pt x="1199" y="0"/>
                    <a:pt x="1166" y="12"/>
                    <a:pt x="1140" y="38"/>
                  </a:cubicBezTo>
                  <a:lnTo>
                    <a:pt x="483" y="411"/>
                  </a:lnTo>
                  <a:cubicBezTo>
                    <a:pt x="220" y="542"/>
                    <a:pt x="66" y="827"/>
                    <a:pt x="44" y="1134"/>
                  </a:cubicBezTo>
                  <a:lnTo>
                    <a:pt x="1" y="1463"/>
                  </a:lnTo>
                  <a:lnTo>
                    <a:pt x="44" y="2120"/>
                  </a:lnTo>
                  <a:cubicBezTo>
                    <a:pt x="44" y="2186"/>
                    <a:pt x="110" y="2274"/>
                    <a:pt x="198" y="2274"/>
                  </a:cubicBezTo>
                  <a:cubicBezTo>
                    <a:pt x="307" y="2274"/>
                    <a:pt x="351" y="2186"/>
                    <a:pt x="373" y="2120"/>
                  </a:cubicBezTo>
                  <a:lnTo>
                    <a:pt x="329" y="1485"/>
                  </a:lnTo>
                  <a:lnTo>
                    <a:pt x="373" y="1156"/>
                  </a:lnTo>
                  <a:cubicBezTo>
                    <a:pt x="373" y="959"/>
                    <a:pt x="483" y="805"/>
                    <a:pt x="636" y="696"/>
                  </a:cubicBezTo>
                  <a:lnTo>
                    <a:pt x="1294" y="301"/>
                  </a:lnTo>
                  <a:cubicBezTo>
                    <a:pt x="1381" y="279"/>
                    <a:pt x="1403" y="170"/>
                    <a:pt x="1359" y="82"/>
                  </a:cubicBezTo>
                  <a:cubicBezTo>
                    <a:pt x="1333" y="29"/>
                    <a:pt x="1282" y="0"/>
                    <a:pt x="1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g2846f776ca8_2_302"/>
            <p:cNvSpPr/>
            <p:nvPr/>
          </p:nvSpPr>
          <p:spPr>
            <a:xfrm>
              <a:off x="489125" y="3730800"/>
              <a:ext cx="87150" cy="125500"/>
            </a:xfrm>
            <a:custGeom>
              <a:rect b="b" l="l" r="r" t="t"/>
              <a:pathLst>
                <a:path extrusionOk="0" h="5020" w="3486">
                  <a:moveTo>
                    <a:pt x="3244" y="1"/>
                  </a:moveTo>
                  <a:lnTo>
                    <a:pt x="1" y="176"/>
                  </a:lnTo>
                  <a:cubicBezTo>
                    <a:pt x="549" y="1732"/>
                    <a:pt x="615" y="3397"/>
                    <a:pt x="220" y="5019"/>
                  </a:cubicBezTo>
                  <a:lnTo>
                    <a:pt x="3485" y="4844"/>
                  </a:lnTo>
                  <a:cubicBezTo>
                    <a:pt x="2784" y="3288"/>
                    <a:pt x="2740" y="1600"/>
                    <a:pt x="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g2846f776ca8_2_302"/>
            <p:cNvSpPr/>
            <p:nvPr/>
          </p:nvSpPr>
          <p:spPr>
            <a:xfrm>
              <a:off x="509400" y="3779550"/>
              <a:ext cx="15925" cy="23050"/>
            </a:xfrm>
            <a:custGeom>
              <a:rect b="b" l="l" r="r" t="t"/>
              <a:pathLst>
                <a:path extrusionOk="0" h="922" w="637">
                  <a:moveTo>
                    <a:pt x="417" y="1"/>
                  </a:moveTo>
                  <a:cubicBezTo>
                    <a:pt x="373" y="1"/>
                    <a:pt x="286" y="1"/>
                    <a:pt x="264" y="23"/>
                  </a:cubicBezTo>
                  <a:cubicBezTo>
                    <a:pt x="154" y="111"/>
                    <a:pt x="88" y="308"/>
                    <a:pt x="66" y="417"/>
                  </a:cubicBezTo>
                  <a:cubicBezTo>
                    <a:pt x="1" y="702"/>
                    <a:pt x="66" y="899"/>
                    <a:pt x="220" y="921"/>
                  </a:cubicBezTo>
                  <a:lnTo>
                    <a:pt x="264" y="921"/>
                  </a:lnTo>
                  <a:cubicBezTo>
                    <a:pt x="308" y="921"/>
                    <a:pt x="329" y="899"/>
                    <a:pt x="395" y="899"/>
                  </a:cubicBezTo>
                  <a:cubicBezTo>
                    <a:pt x="505" y="812"/>
                    <a:pt x="549" y="636"/>
                    <a:pt x="592" y="527"/>
                  </a:cubicBezTo>
                  <a:cubicBezTo>
                    <a:pt x="636" y="220"/>
                    <a:pt x="592" y="23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g2846f776ca8_2_302"/>
            <p:cNvSpPr/>
            <p:nvPr/>
          </p:nvSpPr>
          <p:spPr>
            <a:xfrm>
              <a:off x="534050" y="3777675"/>
              <a:ext cx="16475" cy="23825"/>
            </a:xfrm>
            <a:custGeom>
              <a:rect b="b" l="l" r="r" t="t"/>
              <a:pathLst>
                <a:path extrusionOk="0" h="953" w="659">
                  <a:moveTo>
                    <a:pt x="245" y="0"/>
                  </a:moveTo>
                  <a:cubicBezTo>
                    <a:pt x="226" y="0"/>
                    <a:pt x="210" y="4"/>
                    <a:pt x="198" y="10"/>
                  </a:cubicBezTo>
                  <a:lnTo>
                    <a:pt x="89" y="120"/>
                  </a:lnTo>
                  <a:cubicBezTo>
                    <a:pt x="1" y="273"/>
                    <a:pt x="67" y="448"/>
                    <a:pt x="89" y="558"/>
                  </a:cubicBezTo>
                  <a:cubicBezTo>
                    <a:pt x="110" y="668"/>
                    <a:pt x="176" y="755"/>
                    <a:pt x="198" y="821"/>
                  </a:cubicBezTo>
                  <a:cubicBezTo>
                    <a:pt x="286" y="931"/>
                    <a:pt x="373" y="953"/>
                    <a:pt x="417" y="953"/>
                  </a:cubicBezTo>
                  <a:lnTo>
                    <a:pt x="461" y="953"/>
                  </a:lnTo>
                  <a:lnTo>
                    <a:pt x="593" y="843"/>
                  </a:lnTo>
                  <a:cubicBezTo>
                    <a:pt x="658" y="711"/>
                    <a:pt x="615" y="514"/>
                    <a:pt x="593" y="405"/>
                  </a:cubicBezTo>
                  <a:cubicBezTo>
                    <a:pt x="549" y="295"/>
                    <a:pt x="505" y="207"/>
                    <a:pt x="461" y="164"/>
                  </a:cubicBezTo>
                  <a:cubicBezTo>
                    <a:pt x="380" y="34"/>
                    <a:pt x="29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7" name="Google Shape;2197;g2846f776ca8_2_302"/>
          <p:cNvGrpSpPr/>
          <p:nvPr/>
        </p:nvGrpSpPr>
        <p:grpSpPr>
          <a:xfrm>
            <a:off x="1450144" y="3854806"/>
            <a:ext cx="776881" cy="950905"/>
            <a:chOff x="1500975" y="1502675"/>
            <a:chExt cx="931400" cy="1139900"/>
          </a:xfrm>
        </p:grpSpPr>
        <p:sp>
          <p:nvSpPr>
            <p:cNvPr id="2198" name="Google Shape;2198;g2846f776ca8_2_302"/>
            <p:cNvSpPr/>
            <p:nvPr/>
          </p:nvSpPr>
          <p:spPr>
            <a:xfrm>
              <a:off x="1500975" y="1502675"/>
              <a:ext cx="931400" cy="1139900"/>
            </a:xfrm>
            <a:custGeom>
              <a:rect b="b" l="l" r="r" t="t"/>
              <a:pathLst>
                <a:path extrusionOk="0" h="45596" w="37256">
                  <a:moveTo>
                    <a:pt x="15056" y="0"/>
                  </a:moveTo>
                  <a:cubicBezTo>
                    <a:pt x="14955" y="0"/>
                    <a:pt x="14850" y="26"/>
                    <a:pt x="14749" y="81"/>
                  </a:cubicBezTo>
                  <a:cubicBezTo>
                    <a:pt x="13478" y="848"/>
                    <a:pt x="11506" y="2558"/>
                    <a:pt x="12141" y="5034"/>
                  </a:cubicBezTo>
                  <a:cubicBezTo>
                    <a:pt x="12141" y="5034"/>
                    <a:pt x="10059" y="1747"/>
                    <a:pt x="7999" y="936"/>
                  </a:cubicBezTo>
                  <a:cubicBezTo>
                    <a:pt x="7921" y="903"/>
                    <a:pt x="7844" y="887"/>
                    <a:pt x="7769" y="887"/>
                  </a:cubicBezTo>
                  <a:cubicBezTo>
                    <a:pt x="7401" y="887"/>
                    <a:pt x="7105" y="1255"/>
                    <a:pt x="7232" y="1637"/>
                  </a:cubicBezTo>
                  <a:cubicBezTo>
                    <a:pt x="7670" y="3062"/>
                    <a:pt x="8788" y="5757"/>
                    <a:pt x="11023" y="6393"/>
                  </a:cubicBezTo>
                  <a:cubicBezTo>
                    <a:pt x="11023" y="6393"/>
                    <a:pt x="9665" y="11455"/>
                    <a:pt x="5545" y="16298"/>
                  </a:cubicBezTo>
                  <a:cubicBezTo>
                    <a:pt x="1403" y="21142"/>
                    <a:pt x="0" y="26138"/>
                    <a:pt x="3375" y="32406"/>
                  </a:cubicBezTo>
                  <a:cubicBezTo>
                    <a:pt x="6611" y="38416"/>
                    <a:pt x="7752" y="45595"/>
                    <a:pt x="20806" y="45595"/>
                  </a:cubicBezTo>
                  <a:cubicBezTo>
                    <a:pt x="21365" y="45595"/>
                    <a:pt x="21947" y="45582"/>
                    <a:pt x="22551" y="45555"/>
                  </a:cubicBezTo>
                  <a:cubicBezTo>
                    <a:pt x="37256" y="44897"/>
                    <a:pt x="32982" y="26357"/>
                    <a:pt x="28029" y="20550"/>
                  </a:cubicBezTo>
                  <a:cubicBezTo>
                    <a:pt x="23055" y="14764"/>
                    <a:pt x="12623" y="10184"/>
                    <a:pt x="13324" y="6108"/>
                  </a:cubicBezTo>
                  <a:cubicBezTo>
                    <a:pt x="13324" y="6108"/>
                    <a:pt x="15319" y="3566"/>
                    <a:pt x="15647" y="651"/>
                  </a:cubicBezTo>
                  <a:cubicBezTo>
                    <a:pt x="15681" y="280"/>
                    <a:pt x="15391" y="0"/>
                    <a:pt x="15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g2846f776ca8_2_302"/>
            <p:cNvSpPr/>
            <p:nvPr/>
          </p:nvSpPr>
          <p:spPr>
            <a:xfrm>
              <a:off x="1601225" y="2199950"/>
              <a:ext cx="464075" cy="414225"/>
            </a:xfrm>
            <a:custGeom>
              <a:rect b="b" l="l" r="r" t="t"/>
              <a:pathLst>
                <a:path extrusionOk="0" fill="none" h="16569" w="18563">
                  <a:moveTo>
                    <a:pt x="1" y="0"/>
                  </a:moveTo>
                  <a:cubicBezTo>
                    <a:pt x="1" y="0"/>
                    <a:pt x="2806" y="16568"/>
                    <a:pt x="18563" y="15998"/>
                  </a:cubicBez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g2846f776ca8_2_302"/>
            <p:cNvSpPr/>
            <p:nvPr/>
          </p:nvSpPr>
          <p:spPr>
            <a:xfrm>
              <a:off x="1778200" y="1625775"/>
              <a:ext cx="54800" cy="54800"/>
            </a:xfrm>
            <a:custGeom>
              <a:rect b="b" l="l" r="r" t="t"/>
              <a:pathLst>
                <a:path extrusionOk="0" h="2192" w="2192">
                  <a:moveTo>
                    <a:pt x="1096" y="0"/>
                  </a:moveTo>
                  <a:cubicBezTo>
                    <a:pt x="504" y="0"/>
                    <a:pt x="0" y="505"/>
                    <a:pt x="0" y="1096"/>
                  </a:cubicBezTo>
                  <a:cubicBezTo>
                    <a:pt x="0" y="1710"/>
                    <a:pt x="504" y="2192"/>
                    <a:pt x="1096" y="2192"/>
                  </a:cubicBezTo>
                  <a:cubicBezTo>
                    <a:pt x="1710" y="2192"/>
                    <a:pt x="2192" y="1710"/>
                    <a:pt x="2192" y="1096"/>
                  </a:cubicBezTo>
                  <a:cubicBezTo>
                    <a:pt x="2192" y="505"/>
                    <a:pt x="1710" y="0"/>
                    <a:pt x="1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01" name="Google Shape;2201;g2846f776ca8_2_302"/>
          <p:cNvSpPr txBox="1"/>
          <p:nvPr/>
        </p:nvSpPr>
        <p:spPr>
          <a:xfrm>
            <a:off x="840147" y="1229001"/>
            <a:ext cx="8041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percentage of inappropriate waste management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due to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unawareness of the types of materials that can be recycled and the proper techniques for handling them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among individuals. Therefore, it is </a:t>
            </a:r>
            <a:r>
              <a:rPr b="1" lang="en" sz="1800">
                <a:latin typeface="Times New Roman"/>
                <a:ea typeface="Times New Roman"/>
                <a:cs typeface="Times New Roman"/>
                <a:sym typeface="Times New Roman"/>
              </a:rPr>
              <a:t>crucial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educate the users 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about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reducing material consumption or finding ways to reuse, recycle, and upcycle it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b="1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posting and Recycling Organic Matter Workshop by Slidesgo">
  <a:themeElements>
    <a:clrScheme name="Simple Light">
      <a:dk1>
        <a:srgbClr val="333333"/>
      </a:dk1>
      <a:lt1>
        <a:srgbClr val="EEF8F4"/>
      </a:lt1>
      <a:dk2>
        <a:srgbClr val="FFFFFF"/>
      </a:dk2>
      <a:lt2>
        <a:srgbClr val="FFB100"/>
      </a:lt2>
      <a:accent1>
        <a:srgbClr val="FC5427"/>
      </a:accent1>
      <a:accent2>
        <a:srgbClr val="169FC9"/>
      </a:accent2>
      <a:accent3>
        <a:srgbClr val="74C1A4"/>
      </a:accent3>
      <a:accent4>
        <a:srgbClr val="63AC8D"/>
      </a:accent4>
      <a:accent5>
        <a:srgbClr val="00858E"/>
      </a:accent5>
      <a:accent6>
        <a:srgbClr val="B57961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bhati</dc:creator>
</cp:coreProperties>
</file>